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9"/>
  </p:notesMasterIdLst>
  <p:handoutMasterIdLst>
    <p:handoutMasterId r:id="rId30"/>
  </p:handoutMasterIdLst>
  <p:sldIdLst>
    <p:sldId id="256" r:id="rId3"/>
    <p:sldId id="265" r:id="rId4"/>
    <p:sldId id="266" r:id="rId5"/>
    <p:sldId id="268" r:id="rId6"/>
    <p:sldId id="270" r:id="rId7"/>
    <p:sldId id="274" r:id="rId8"/>
    <p:sldId id="260" r:id="rId9"/>
    <p:sldId id="273" r:id="rId10"/>
    <p:sldId id="261" r:id="rId11"/>
    <p:sldId id="272" r:id="rId12"/>
    <p:sldId id="262" r:id="rId13"/>
    <p:sldId id="271" r:id="rId14"/>
    <p:sldId id="26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5" r:id="rId25"/>
    <p:sldId id="286" r:id="rId26"/>
    <p:sldId id="287" r:id="rId27"/>
    <p:sldId id="28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00" autoAdjust="0"/>
    <p:restoredTop sz="95274" autoAdjust="0"/>
  </p:normalViewPr>
  <p:slideViewPr>
    <p:cSldViewPr snapToGrid="0">
      <p:cViewPr varScale="1">
        <p:scale>
          <a:sx n="134" d="100"/>
          <a:sy n="134" d="100"/>
        </p:scale>
        <p:origin x="-152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19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1769F9-19E2-4436-B3EA-AB1F5C6F38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170B05-C1EE-4330-B5C7-F99D50590130}">
      <dgm:prSet phldrT="[Text]"/>
      <dgm:spPr/>
      <dgm:t>
        <a:bodyPr/>
        <a:lstStyle/>
        <a:p>
          <a:r>
            <a:rPr lang="en-US" b="1" dirty="0" smtClean="0">
              <a:latin typeface="Andalus" panose="02020603050405020304" pitchFamily="18" charset="-78"/>
              <a:cs typeface="Andalus" panose="02020603050405020304" pitchFamily="18" charset="-78"/>
            </a:rPr>
            <a:t>Teacher-Centered</a:t>
          </a:r>
          <a:endParaRPr lang="en-US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E6E5219-8ED1-4E8A-B21D-0028F629C174}" type="parTrans" cxnId="{8F7B916C-CDC5-4DDD-A78D-272D66172CA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117BB27-1279-4A5E-92B5-95AFA75879C2}" type="sibTrans" cxnId="{8F7B916C-CDC5-4DDD-A78D-272D66172CA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86485ED-4D9E-4710-9A01-67ACBF92C76F}">
      <dgm:prSet phldrT="[Text]"/>
      <dgm:spPr/>
      <dgm:t>
        <a:bodyPr/>
        <a:lstStyle/>
        <a:p>
          <a: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  <a:t>Directed specifically </a:t>
          </a:r>
          <a:b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</a:br>
          <a: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  <a:t>by the teacher</a:t>
          </a:r>
          <a:endParaRPr lang="en-US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B18B4B7-2F40-467B-8AF6-801C12165AEC}" type="parTrans" cxnId="{ADF3C293-2098-415D-B5F8-2CE9B6D63A38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33508E5-BC49-4FF5-BBC1-39F7A8C4C989}" type="sibTrans" cxnId="{ADF3C293-2098-415D-B5F8-2CE9B6D63A38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0FDD1DA-12BF-4B67-A3CA-D0C171FD10EC}">
      <dgm:prSet phldrT="[Text]"/>
      <dgm:spPr/>
      <dgm:t>
        <a:bodyPr/>
        <a:lstStyle/>
        <a:p>
          <a:r>
            <a:rPr lang="en-US" b="1" dirty="0" smtClean="0">
              <a:latin typeface="Andalus" panose="02020603050405020304" pitchFamily="18" charset="-78"/>
              <a:cs typeface="Andalus" panose="02020603050405020304" pitchFamily="18" charset="-78"/>
            </a:rPr>
            <a:t>Student-Centered</a:t>
          </a:r>
          <a:endParaRPr lang="en-US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D571574-6ABD-4C14-A68A-E599F8108294}" type="parTrans" cxnId="{D88E1921-500C-4CDB-829E-734D6D15E2E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DA5E4A9-620B-4424-92B3-28021A2ADC3E}" type="sibTrans" cxnId="{D88E1921-500C-4CDB-829E-734D6D15E2E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9E89CC9-2FC4-48F5-BD16-74B9509CFFE2}">
      <dgm:prSet phldrT="[Text]"/>
      <dgm:spPr/>
      <dgm:t>
        <a:bodyPr/>
        <a:lstStyle/>
        <a:p>
          <a: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  <a:t>Where students are</a:t>
          </a:r>
          <a:b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</a:br>
          <a: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  <a:t>largely responsible for their own learning</a:t>
          </a:r>
          <a:endParaRPr lang="en-US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4B4B0BAA-D3A8-4064-BEC1-FE10272C240E}" type="parTrans" cxnId="{9DA9696B-9E8C-4136-ACCD-DC3256C265BB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8CD41A26-5A6F-48ED-A4E3-3535AF9C6D0F}" type="sibTrans" cxnId="{9DA9696B-9E8C-4136-ACCD-DC3256C265BB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9C2E4FB-9492-443E-88AA-46E8BBFE1F3F}">
      <dgm:prSet phldrT="[Text]"/>
      <dgm:spPr/>
      <dgm:t>
        <a:bodyPr/>
        <a:lstStyle/>
        <a:p>
          <a: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  <a:t>Engage students in high-order and enhance learning with technology and media</a:t>
          </a:r>
          <a:endParaRPr lang="en-US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AC5E84A-5E97-4F30-9506-3A10F080BC82}" type="parTrans" cxnId="{4E03727D-1A83-4809-8972-914A456D7CA8}">
      <dgm:prSet/>
      <dgm:spPr/>
      <dgm:t>
        <a:bodyPr/>
        <a:lstStyle/>
        <a:p>
          <a:endParaRPr lang="en-US"/>
        </a:p>
      </dgm:t>
    </dgm:pt>
    <dgm:pt modelId="{6793B74A-19B8-4FA2-8B04-E088098C999A}" type="sibTrans" cxnId="{4E03727D-1A83-4809-8972-914A456D7CA8}">
      <dgm:prSet/>
      <dgm:spPr/>
      <dgm:t>
        <a:bodyPr/>
        <a:lstStyle/>
        <a:p>
          <a:endParaRPr lang="en-US"/>
        </a:p>
      </dgm:t>
    </dgm:pt>
    <dgm:pt modelId="{7B816ADD-E73B-420F-8BC1-18F1637AF14B}" type="pres">
      <dgm:prSet presAssocID="{A81769F9-19E2-4436-B3EA-AB1F5C6F38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791905-3647-45B6-920E-3E012B4C2263}" type="pres">
      <dgm:prSet presAssocID="{B4170B05-C1EE-4330-B5C7-F99D5059013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F2A05F-117A-42AE-ACAD-AAD060DE27D8}" type="pres">
      <dgm:prSet presAssocID="{B4170B05-C1EE-4330-B5C7-F99D5059013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D1211B-267D-4AD1-BD0A-C7796FFA7B14}" type="pres">
      <dgm:prSet presAssocID="{80FDD1DA-12BF-4B67-A3CA-D0C171FD10E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C19E35-1635-47DA-99D8-A6369FE3068D}" type="pres">
      <dgm:prSet presAssocID="{80FDD1DA-12BF-4B67-A3CA-D0C171FD10EC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D84779-9112-4D8A-9A87-A8F055CB65FE}" type="presOf" srcId="{B9C2E4FB-9492-443E-88AA-46E8BBFE1F3F}" destId="{42F2A05F-117A-42AE-ACAD-AAD060DE27D8}" srcOrd="0" destOrd="1" presId="urn:microsoft.com/office/officeart/2005/8/layout/vList2"/>
    <dgm:cxn modelId="{9DA9696B-9E8C-4136-ACCD-DC3256C265BB}" srcId="{80FDD1DA-12BF-4B67-A3CA-D0C171FD10EC}" destId="{A9E89CC9-2FC4-48F5-BD16-74B9509CFFE2}" srcOrd="0" destOrd="0" parTransId="{4B4B0BAA-D3A8-4064-BEC1-FE10272C240E}" sibTransId="{8CD41A26-5A6F-48ED-A4E3-3535AF9C6D0F}"/>
    <dgm:cxn modelId="{F8AEBF80-AE5B-465A-9497-764D4CB3F982}" type="presOf" srcId="{A9E89CC9-2FC4-48F5-BD16-74B9509CFFE2}" destId="{DAC19E35-1635-47DA-99D8-A6369FE3068D}" srcOrd="0" destOrd="0" presId="urn:microsoft.com/office/officeart/2005/8/layout/vList2"/>
    <dgm:cxn modelId="{1A1D036B-114B-478F-8F96-E17C0335E809}" type="presOf" srcId="{80FDD1DA-12BF-4B67-A3CA-D0C171FD10EC}" destId="{E9D1211B-267D-4AD1-BD0A-C7796FFA7B14}" srcOrd="0" destOrd="0" presId="urn:microsoft.com/office/officeart/2005/8/layout/vList2"/>
    <dgm:cxn modelId="{FBA7C79D-4049-422C-B8D0-C6E859F3D265}" type="presOf" srcId="{A86485ED-4D9E-4710-9A01-67ACBF92C76F}" destId="{42F2A05F-117A-42AE-ACAD-AAD060DE27D8}" srcOrd="0" destOrd="0" presId="urn:microsoft.com/office/officeart/2005/8/layout/vList2"/>
    <dgm:cxn modelId="{4E03727D-1A83-4809-8972-914A456D7CA8}" srcId="{B4170B05-C1EE-4330-B5C7-F99D50590130}" destId="{B9C2E4FB-9492-443E-88AA-46E8BBFE1F3F}" srcOrd="1" destOrd="0" parTransId="{1AC5E84A-5E97-4F30-9506-3A10F080BC82}" sibTransId="{6793B74A-19B8-4FA2-8B04-E088098C999A}"/>
    <dgm:cxn modelId="{0E086404-B551-4145-A654-0A78795377A2}" type="presOf" srcId="{B4170B05-C1EE-4330-B5C7-F99D50590130}" destId="{37791905-3647-45B6-920E-3E012B4C2263}" srcOrd="0" destOrd="0" presId="urn:microsoft.com/office/officeart/2005/8/layout/vList2"/>
    <dgm:cxn modelId="{8F7B916C-CDC5-4DDD-A78D-272D66172CAD}" srcId="{A81769F9-19E2-4436-B3EA-AB1F5C6F3885}" destId="{B4170B05-C1EE-4330-B5C7-F99D50590130}" srcOrd="0" destOrd="0" parTransId="{5E6E5219-8ED1-4E8A-B21D-0028F629C174}" sibTransId="{A117BB27-1279-4A5E-92B5-95AFA75879C2}"/>
    <dgm:cxn modelId="{D88E1921-500C-4CDB-829E-734D6D15E2ED}" srcId="{A81769F9-19E2-4436-B3EA-AB1F5C6F3885}" destId="{80FDD1DA-12BF-4B67-A3CA-D0C171FD10EC}" srcOrd="1" destOrd="0" parTransId="{8D571574-6ABD-4C14-A68A-E599F8108294}" sibTransId="{0DA5E4A9-620B-4424-92B3-28021A2ADC3E}"/>
    <dgm:cxn modelId="{ADF3C293-2098-415D-B5F8-2CE9B6D63A38}" srcId="{B4170B05-C1EE-4330-B5C7-F99D50590130}" destId="{A86485ED-4D9E-4710-9A01-67ACBF92C76F}" srcOrd="0" destOrd="0" parTransId="{AB18B4B7-2F40-467B-8AF6-801C12165AEC}" sibTransId="{E33508E5-BC49-4FF5-BBC1-39F7A8C4C989}"/>
    <dgm:cxn modelId="{3A4E11E4-D774-469F-9E97-9925F6C8721F}" type="presOf" srcId="{A81769F9-19E2-4436-B3EA-AB1F5C6F3885}" destId="{7B816ADD-E73B-420F-8BC1-18F1637AF14B}" srcOrd="0" destOrd="0" presId="urn:microsoft.com/office/officeart/2005/8/layout/vList2"/>
    <dgm:cxn modelId="{EAEAF3F3-82C8-458A-B60A-51100CA73E99}" type="presParOf" srcId="{7B816ADD-E73B-420F-8BC1-18F1637AF14B}" destId="{37791905-3647-45B6-920E-3E012B4C2263}" srcOrd="0" destOrd="0" presId="urn:microsoft.com/office/officeart/2005/8/layout/vList2"/>
    <dgm:cxn modelId="{576C0C59-C789-474D-BF17-45DF7DD143A9}" type="presParOf" srcId="{7B816ADD-E73B-420F-8BC1-18F1637AF14B}" destId="{42F2A05F-117A-42AE-ACAD-AAD060DE27D8}" srcOrd="1" destOrd="0" presId="urn:microsoft.com/office/officeart/2005/8/layout/vList2"/>
    <dgm:cxn modelId="{7F38C66B-3BDE-4686-83D3-3F501CC1DDA4}" type="presParOf" srcId="{7B816ADD-E73B-420F-8BC1-18F1637AF14B}" destId="{E9D1211B-267D-4AD1-BD0A-C7796FFA7B14}" srcOrd="2" destOrd="0" presId="urn:microsoft.com/office/officeart/2005/8/layout/vList2"/>
    <dgm:cxn modelId="{9564AFD4-B185-4532-B605-CE33A47CB055}" type="presParOf" srcId="{7B816ADD-E73B-420F-8BC1-18F1637AF14B}" destId="{DAC19E35-1635-47DA-99D8-A6369FE3068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C28050-A507-4427-A18D-E7D265076B45}" type="doc">
      <dgm:prSet loTypeId="urn:microsoft.com/office/officeart/2005/8/layout/arrow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FD56739-0556-4C49-8133-772B4D2E7473}">
      <dgm:prSet phldrT="[Text]" custT="1"/>
      <dgm:spPr/>
      <dgm:t>
        <a:bodyPr/>
        <a:lstStyle/>
        <a:p>
          <a:r>
            <a:rPr lang="en-US" sz="2800" b="1" dirty="0" smtClean="0">
              <a:latin typeface="Andalus" panose="02020603050405020304" pitchFamily="18" charset="-78"/>
              <a:cs typeface="Andalus" panose="02020603050405020304" pitchFamily="18" charset="-78"/>
            </a:rPr>
            <a:t>Chunk Information</a:t>
          </a:r>
          <a:endParaRPr lang="en-US" sz="2800" b="1" dirty="0"/>
        </a:p>
      </dgm:t>
    </dgm:pt>
    <dgm:pt modelId="{0C6E42A5-974B-4C13-B876-041A8EA09819}" type="parTrans" cxnId="{277C0328-BA3A-4136-88A4-A12E56CEFA0C}">
      <dgm:prSet/>
      <dgm:spPr/>
      <dgm:t>
        <a:bodyPr/>
        <a:lstStyle/>
        <a:p>
          <a:endParaRPr lang="en-US"/>
        </a:p>
      </dgm:t>
    </dgm:pt>
    <dgm:pt modelId="{60AE0CAC-850C-44AA-8EBB-BB4C397E2240}" type="sibTrans" cxnId="{277C0328-BA3A-4136-88A4-A12E56CEFA0C}">
      <dgm:prSet/>
      <dgm:spPr/>
      <dgm:t>
        <a:bodyPr/>
        <a:lstStyle/>
        <a:p>
          <a:endParaRPr lang="en-US"/>
        </a:p>
      </dgm:t>
    </dgm:pt>
    <dgm:pt modelId="{630F7861-5650-48E2-99D5-68FFE1EF54ED}">
      <dgm:prSet phldrT="[Text]" custT="1"/>
      <dgm:spPr/>
      <dgm:t>
        <a:bodyPr/>
        <a:lstStyle/>
        <a:p>
          <a:r>
            <a:rPr lang="en-US" sz="2800" b="1" dirty="0" smtClean="0">
              <a:latin typeface="Andalus" panose="02020603050405020304" pitchFamily="18" charset="-78"/>
              <a:cs typeface="Andalus" panose="02020603050405020304" pitchFamily="18" charset="-78"/>
            </a:rPr>
            <a:t>Questions</a:t>
          </a:r>
          <a:endParaRPr lang="en-US" sz="2800" b="1" dirty="0"/>
        </a:p>
      </dgm:t>
    </dgm:pt>
    <dgm:pt modelId="{0ACE2A51-E82C-45F1-A8AC-C96B9C62BC66}" type="parTrans" cxnId="{F0206B53-B4F4-4B29-9D63-345D8A60D1BF}">
      <dgm:prSet/>
      <dgm:spPr/>
      <dgm:t>
        <a:bodyPr/>
        <a:lstStyle/>
        <a:p>
          <a:endParaRPr lang="en-US"/>
        </a:p>
      </dgm:t>
    </dgm:pt>
    <dgm:pt modelId="{5780F0B7-9AB1-40E6-B513-3EA72B9C46B5}" type="sibTrans" cxnId="{F0206B53-B4F4-4B29-9D63-345D8A60D1BF}">
      <dgm:prSet/>
      <dgm:spPr/>
      <dgm:t>
        <a:bodyPr/>
        <a:lstStyle/>
        <a:p>
          <a:endParaRPr lang="en-US"/>
        </a:p>
      </dgm:t>
    </dgm:pt>
    <dgm:pt modelId="{F02AEC1B-FCD1-418A-A777-7EB2DEE56AC3}">
      <dgm:prSet phldrT="[Text]" custT="1"/>
      <dgm:spPr/>
      <dgm:t>
        <a:bodyPr/>
        <a:lstStyle/>
        <a:p>
          <a:r>
            <a:rPr lang="en-US" sz="2800" b="1" dirty="0" smtClean="0">
              <a:latin typeface="Andalus" panose="02020603050405020304" pitchFamily="18" charset="-78"/>
              <a:cs typeface="Andalus" panose="02020603050405020304" pitchFamily="18" charset="-78"/>
            </a:rPr>
            <a:t>Feedback</a:t>
          </a:r>
          <a:endParaRPr lang="en-US" sz="2800" b="1" dirty="0"/>
        </a:p>
      </dgm:t>
    </dgm:pt>
    <dgm:pt modelId="{85FF4B48-C58C-4522-8D7E-4EFE95260082}" type="parTrans" cxnId="{2535EA5D-FB31-4FC0-8267-6FCBD9451907}">
      <dgm:prSet/>
      <dgm:spPr/>
      <dgm:t>
        <a:bodyPr/>
        <a:lstStyle/>
        <a:p>
          <a:endParaRPr lang="en-US"/>
        </a:p>
      </dgm:t>
    </dgm:pt>
    <dgm:pt modelId="{EB7EA5DF-37B3-4093-B451-1841836FCBE4}" type="sibTrans" cxnId="{2535EA5D-FB31-4FC0-8267-6FCBD9451907}">
      <dgm:prSet/>
      <dgm:spPr/>
      <dgm:t>
        <a:bodyPr/>
        <a:lstStyle/>
        <a:p>
          <a:endParaRPr lang="en-US"/>
        </a:p>
      </dgm:t>
    </dgm:pt>
    <dgm:pt modelId="{79FCB28C-9E65-487B-BD5C-EACCA559418E}">
      <dgm:prSet/>
      <dgm:spPr/>
      <dgm:t>
        <a:bodyPr/>
        <a:lstStyle/>
        <a:p>
          <a:endParaRPr lang="en-US"/>
        </a:p>
      </dgm:t>
    </dgm:pt>
    <dgm:pt modelId="{51ACB3D4-A428-4BF0-8ED3-21BA239C977F}" type="parTrans" cxnId="{02CB0C0D-C23A-488C-9462-14D2E6B35658}">
      <dgm:prSet/>
      <dgm:spPr/>
      <dgm:t>
        <a:bodyPr/>
        <a:lstStyle/>
        <a:p>
          <a:endParaRPr lang="en-US"/>
        </a:p>
      </dgm:t>
    </dgm:pt>
    <dgm:pt modelId="{8ADEB283-962F-4766-8AFA-FE51435D9B33}" type="sibTrans" cxnId="{02CB0C0D-C23A-488C-9462-14D2E6B35658}">
      <dgm:prSet/>
      <dgm:spPr/>
      <dgm:t>
        <a:bodyPr/>
        <a:lstStyle/>
        <a:p>
          <a:endParaRPr lang="en-US"/>
        </a:p>
      </dgm:t>
    </dgm:pt>
    <dgm:pt modelId="{3285922F-6214-45D8-895E-DBE1E2DA0901}" type="pres">
      <dgm:prSet presAssocID="{DBC28050-A507-4427-A18D-E7D265076B45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1AA239E-E5EC-4B85-8A7F-D49CBAD61BF8}" type="pres">
      <dgm:prSet presAssocID="{DBC28050-A507-4427-A18D-E7D265076B45}" presName="arrow" presStyleLbl="bgShp" presStyleIdx="0" presStyleCnt="1" custAng="271734" custLinFactNeighborX="-3022" custLinFactNeighborY="1075"/>
      <dgm:spPr/>
    </dgm:pt>
    <dgm:pt modelId="{4033A898-7FFB-4768-83FD-130515910051}" type="pres">
      <dgm:prSet presAssocID="{DBC28050-A507-4427-A18D-E7D265076B45}" presName="arrowDiagram4" presStyleCnt="0"/>
      <dgm:spPr/>
    </dgm:pt>
    <dgm:pt modelId="{DAAFA816-C1E7-4AC6-BE83-AD91CC70F450}" type="pres">
      <dgm:prSet presAssocID="{7FD56739-0556-4C49-8133-772B4D2E7473}" presName="bullet4a" presStyleLbl="node1" presStyleIdx="0" presStyleCnt="4" custLinFactX="-95991" custLinFactY="-2662" custLinFactNeighborX="-100000" custLinFactNeighborY="-100000"/>
      <dgm:spPr/>
    </dgm:pt>
    <dgm:pt modelId="{879DDCC2-29AC-48C9-8FAA-F4F804E6EEE8}" type="pres">
      <dgm:prSet presAssocID="{7FD56739-0556-4C49-8133-772B4D2E7473}" presName="textBox4a" presStyleLbl="revTx" presStyleIdx="0" presStyleCnt="4" custScaleX="291892" custLinFactNeighborX="58489" custLinFactNeighborY="47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43E8F8-D33F-4A7F-BB09-2CE90722421D}" type="pres">
      <dgm:prSet presAssocID="{630F7861-5650-48E2-99D5-68FFE1EF54ED}" presName="bullet4b" presStyleLbl="node1" presStyleIdx="1" presStyleCnt="4" custLinFactX="-28794" custLinFactNeighborX="-100000" custLinFactNeighborY="5366"/>
      <dgm:spPr/>
    </dgm:pt>
    <dgm:pt modelId="{BB6FFE54-83F5-494C-85CB-08715644C8D9}" type="pres">
      <dgm:prSet presAssocID="{630F7861-5650-48E2-99D5-68FFE1EF54ED}" presName="textBox4b" presStyleLbl="revTx" presStyleIdx="1" presStyleCnt="4" custScaleX="151188" custScaleY="30692" custLinFactX="-20384" custLinFactNeighborX="-100000" custLinFactNeighborY="-739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14A15-C39F-4EF4-A9D5-2BFA45D9932A}" type="pres">
      <dgm:prSet presAssocID="{F02AEC1B-FCD1-418A-A777-7EB2DEE56AC3}" presName="bullet4c" presStyleLbl="node1" presStyleIdx="2" presStyleCnt="4" custLinFactNeighborX="-44552" custLinFactNeighborY="10696"/>
      <dgm:spPr/>
    </dgm:pt>
    <dgm:pt modelId="{455913B1-A38C-4493-A1D7-C2B21D943502}" type="pres">
      <dgm:prSet presAssocID="{F02AEC1B-FCD1-418A-A777-7EB2DEE56AC3}" presName="textBox4c" presStyleLbl="revTx" presStyleIdx="2" presStyleCnt="4" custScaleX="187707" custScaleY="62523" custLinFactNeighborX="-8936" custLinFactNeighborY="1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E4139D-D601-4A29-817F-E759E714891E}" type="pres">
      <dgm:prSet presAssocID="{79FCB28C-9E65-487B-BD5C-EACCA559418E}" presName="bullet4d" presStyleLbl="node1" presStyleIdx="3" presStyleCnt="4" custLinFactNeighborX="16075" custLinFactNeighborY="15614"/>
      <dgm:spPr/>
    </dgm:pt>
    <dgm:pt modelId="{313551BB-8D03-4FAE-954A-4083EF90032C}" type="pres">
      <dgm:prSet presAssocID="{79FCB28C-9E65-487B-BD5C-EACCA559418E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35EA5D-FB31-4FC0-8267-6FCBD9451907}" srcId="{DBC28050-A507-4427-A18D-E7D265076B45}" destId="{F02AEC1B-FCD1-418A-A777-7EB2DEE56AC3}" srcOrd="2" destOrd="0" parTransId="{85FF4B48-C58C-4522-8D7E-4EFE95260082}" sibTransId="{EB7EA5DF-37B3-4093-B451-1841836FCBE4}"/>
    <dgm:cxn modelId="{D1E2A467-EFFB-44C1-93E4-3DC76F7A1C7C}" type="presOf" srcId="{7FD56739-0556-4C49-8133-772B4D2E7473}" destId="{879DDCC2-29AC-48C9-8FAA-F4F804E6EEE8}" srcOrd="0" destOrd="0" presId="urn:microsoft.com/office/officeart/2005/8/layout/arrow2"/>
    <dgm:cxn modelId="{3EE1095A-EA6B-41F9-B8DE-0CC4D6897376}" type="presOf" srcId="{79FCB28C-9E65-487B-BD5C-EACCA559418E}" destId="{313551BB-8D03-4FAE-954A-4083EF90032C}" srcOrd="0" destOrd="0" presId="urn:microsoft.com/office/officeart/2005/8/layout/arrow2"/>
    <dgm:cxn modelId="{7F54F0FD-7FE7-4711-BCA0-AEA4260EC3C0}" type="presOf" srcId="{F02AEC1B-FCD1-418A-A777-7EB2DEE56AC3}" destId="{455913B1-A38C-4493-A1D7-C2B21D943502}" srcOrd="0" destOrd="0" presId="urn:microsoft.com/office/officeart/2005/8/layout/arrow2"/>
    <dgm:cxn modelId="{F0206B53-B4F4-4B29-9D63-345D8A60D1BF}" srcId="{DBC28050-A507-4427-A18D-E7D265076B45}" destId="{630F7861-5650-48E2-99D5-68FFE1EF54ED}" srcOrd="1" destOrd="0" parTransId="{0ACE2A51-E82C-45F1-A8AC-C96B9C62BC66}" sibTransId="{5780F0B7-9AB1-40E6-B513-3EA72B9C46B5}"/>
    <dgm:cxn modelId="{0A7EF28B-061C-4ED5-A1DB-E0135789D73A}" type="presOf" srcId="{630F7861-5650-48E2-99D5-68FFE1EF54ED}" destId="{BB6FFE54-83F5-494C-85CB-08715644C8D9}" srcOrd="0" destOrd="0" presId="urn:microsoft.com/office/officeart/2005/8/layout/arrow2"/>
    <dgm:cxn modelId="{277C0328-BA3A-4136-88A4-A12E56CEFA0C}" srcId="{DBC28050-A507-4427-A18D-E7D265076B45}" destId="{7FD56739-0556-4C49-8133-772B4D2E7473}" srcOrd="0" destOrd="0" parTransId="{0C6E42A5-974B-4C13-B876-041A8EA09819}" sibTransId="{60AE0CAC-850C-44AA-8EBB-BB4C397E2240}"/>
    <dgm:cxn modelId="{02CB0C0D-C23A-488C-9462-14D2E6B35658}" srcId="{DBC28050-A507-4427-A18D-E7D265076B45}" destId="{79FCB28C-9E65-487B-BD5C-EACCA559418E}" srcOrd="3" destOrd="0" parTransId="{51ACB3D4-A428-4BF0-8ED3-21BA239C977F}" sibTransId="{8ADEB283-962F-4766-8AFA-FE51435D9B33}"/>
    <dgm:cxn modelId="{C367D938-0228-4EFB-9094-C40814BC5D4E}" type="presOf" srcId="{DBC28050-A507-4427-A18D-E7D265076B45}" destId="{3285922F-6214-45D8-895E-DBE1E2DA0901}" srcOrd="0" destOrd="0" presId="urn:microsoft.com/office/officeart/2005/8/layout/arrow2"/>
    <dgm:cxn modelId="{4E5B8493-1EC4-4726-AC22-7537D03D8C4D}" type="presParOf" srcId="{3285922F-6214-45D8-895E-DBE1E2DA0901}" destId="{31AA239E-E5EC-4B85-8A7F-D49CBAD61BF8}" srcOrd="0" destOrd="0" presId="urn:microsoft.com/office/officeart/2005/8/layout/arrow2"/>
    <dgm:cxn modelId="{B2AD9801-3962-4360-9176-71263860B2DE}" type="presParOf" srcId="{3285922F-6214-45D8-895E-DBE1E2DA0901}" destId="{4033A898-7FFB-4768-83FD-130515910051}" srcOrd="1" destOrd="0" presId="urn:microsoft.com/office/officeart/2005/8/layout/arrow2"/>
    <dgm:cxn modelId="{5FB67444-A7F0-45DB-BE5F-F80E9759956B}" type="presParOf" srcId="{4033A898-7FFB-4768-83FD-130515910051}" destId="{DAAFA816-C1E7-4AC6-BE83-AD91CC70F450}" srcOrd="0" destOrd="0" presId="urn:microsoft.com/office/officeart/2005/8/layout/arrow2"/>
    <dgm:cxn modelId="{586393FB-9149-4E34-8C70-C45F52A76579}" type="presParOf" srcId="{4033A898-7FFB-4768-83FD-130515910051}" destId="{879DDCC2-29AC-48C9-8FAA-F4F804E6EEE8}" srcOrd="1" destOrd="0" presId="urn:microsoft.com/office/officeart/2005/8/layout/arrow2"/>
    <dgm:cxn modelId="{2ECB93EF-29E7-4CF6-A982-D542C5167B71}" type="presParOf" srcId="{4033A898-7FFB-4768-83FD-130515910051}" destId="{D443E8F8-D33F-4A7F-BB09-2CE90722421D}" srcOrd="2" destOrd="0" presId="urn:microsoft.com/office/officeart/2005/8/layout/arrow2"/>
    <dgm:cxn modelId="{4F1709FB-08E0-418D-BA6F-080AFD8DDAF3}" type="presParOf" srcId="{4033A898-7FFB-4768-83FD-130515910051}" destId="{BB6FFE54-83F5-494C-85CB-08715644C8D9}" srcOrd="3" destOrd="0" presId="urn:microsoft.com/office/officeart/2005/8/layout/arrow2"/>
    <dgm:cxn modelId="{75328850-C27F-4EB1-9301-5ABEF9320785}" type="presParOf" srcId="{4033A898-7FFB-4768-83FD-130515910051}" destId="{0F514A15-C39F-4EF4-A9D5-2BFA45D9932A}" srcOrd="4" destOrd="0" presId="urn:microsoft.com/office/officeart/2005/8/layout/arrow2"/>
    <dgm:cxn modelId="{94DEB87F-C1CC-4EFF-8249-A696B4BA40BE}" type="presParOf" srcId="{4033A898-7FFB-4768-83FD-130515910051}" destId="{455913B1-A38C-4493-A1D7-C2B21D943502}" srcOrd="5" destOrd="0" presId="urn:microsoft.com/office/officeart/2005/8/layout/arrow2"/>
    <dgm:cxn modelId="{CCDE8CD3-397F-4967-8048-03A38BBE8EC5}" type="presParOf" srcId="{4033A898-7FFB-4768-83FD-130515910051}" destId="{B9E4139D-D601-4A29-817F-E759E714891E}" srcOrd="6" destOrd="0" presId="urn:microsoft.com/office/officeart/2005/8/layout/arrow2"/>
    <dgm:cxn modelId="{EB9B81EF-74D9-426F-9A8E-5D00D871D150}" type="presParOf" srcId="{4033A898-7FFB-4768-83FD-130515910051}" destId="{313551BB-8D03-4FAE-954A-4083EF90032C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417F04-EA61-46C7-B0F8-57553CC69F06}" type="doc">
      <dgm:prSet loTypeId="urn:microsoft.com/office/officeart/2005/8/layout/hList6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0341E17-36DC-418C-8C09-2B2B5E0C7180}">
      <dgm:prSet phldrT="[Text]" custT="1"/>
      <dgm:spPr/>
      <dgm:t>
        <a:bodyPr/>
        <a:lstStyle/>
        <a:p>
          <a:r>
            <a:rPr lang="en-US" sz="2800" b="1" dirty="0" smtClean="0">
              <a:latin typeface="Andalus" panose="02020603050405020304" pitchFamily="18" charset="-78"/>
              <a:cs typeface="Andalus" panose="02020603050405020304" pitchFamily="18" charset="-78"/>
            </a:rPr>
            <a:t>Instructor-</a:t>
          </a:r>
          <a:r>
            <a:rPr lang="en-US" sz="2900" b="1" dirty="0" smtClean="0"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r>
            <a:rPr lang="en-US" sz="2800" b="1" dirty="0" smtClean="0">
              <a:latin typeface="Andalus" panose="02020603050405020304" pitchFamily="18" charset="-78"/>
              <a:cs typeface="Andalus" panose="02020603050405020304" pitchFamily="18" charset="-78"/>
            </a:rPr>
            <a:t>Learner</a:t>
          </a:r>
          <a:endParaRPr lang="en-US" sz="2900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AF2BC79-D955-439A-8209-0B09328BBEAA}" type="parTrans" cxnId="{339CDC8C-0404-4349-9718-66CA38AB223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EE5A894-0999-4B76-9819-A2709B29375C}" type="sibTrans" cxnId="{339CDC8C-0404-4349-9718-66CA38AB223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BAF2E6A-2642-4C63-BADC-06702C2BB8CE}">
      <dgm:prSet phldrT="[Text]" custT="1"/>
      <dgm:spPr/>
      <dgm:t>
        <a:bodyPr/>
        <a:lstStyle/>
        <a:p>
          <a:r>
            <a:rPr lang="en-US" sz="2000" dirty="0" smtClean="0">
              <a:latin typeface="Andalus" panose="02020603050405020304" pitchFamily="18" charset="-78"/>
              <a:cs typeface="Andalus" panose="02020603050405020304" pitchFamily="18" charset="-78"/>
            </a:rPr>
            <a:t>Socratic Dialogue</a:t>
          </a:r>
          <a:endParaRPr lang="en-US" sz="20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35BE96C-9405-41A7-B1FF-FD0557B6841D}" type="parTrans" cxnId="{8112C1FD-FA20-4B17-8599-87ACEC03F979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802FF15-CC33-4C04-A808-896901F234BD}" type="sibTrans" cxnId="{8112C1FD-FA20-4B17-8599-87ACEC03F979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EE8A9F0-DBDA-40EC-ACC2-7CBE2052926D}">
      <dgm:prSet phldrT="[Text]" custT="1"/>
      <dgm:spPr/>
      <dgm:t>
        <a:bodyPr/>
        <a:lstStyle/>
        <a:p>
          <a:r>
            <a:rPr lang="en-US" sz="2800" b="1" dirty="0" smtClean="0">
              <a:latin typeface="Andalus" panose="02020603050405020304" pitchFamily="18" charset="-78"/>
              <a:cs typeface="Andalus" panose="02020603050405020304" pitchFamily="18" charset="-78"/>
            </a:rPr>
            <a:t>Computer-Learner</a:t>
          </a:r>
          <a:endParaRPr lang="en-US" sz="2800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1550DBA-5326-4FF8-9ED1-B0E35A3F16B8}" type="parTrans" cxnId="{DBC97948-BD87-4396-A229-45C4BB71C4EB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DA0FAD1-C056-4D87-9337-1B4501B3272E}" type="sibTrans" cxnId="{DBC97948-BD87-4396-A229-45C4BB71C4EB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B822103-36FB-4F7F-B412-F5AB2A9DE10C}">
      <dgm:prSet phldrT="[Text]" custT="1"/>
      <dgm:spPr/>
      <dgm:t>
        <a:bodyPr/>
        <a:lstStyle/>
        <a:p>
          <a:r>
            <a:rPr lang="en-US" sz="2000" dirty="0" smtClean="0">
              <a:latin typeface="Andalus" panose="02020603050405020304" pitchFamily="18" charset="-78"/>
              <a:cs typeface="Andalus" panose="02020603050405020304" pitchFamily="18" charset="-78"/>
            </a:rPr>
            <a:t>Integrated Learning Systems (ILS)</a:t>
          </a:r>
          <a:endParaRPr lang="en-US" sz="23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9429702-7127-41DC-8FC6-3CD3C3169B12}" type="parTrans" cxnId="{55045A6C-BCA0-4E6B-851C-35625CE160B6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12376C9-0D1A-4D31-98D9-7D7E1800D5A9}" type="sibTrans" cxnId="{55045A6C-BCA0-4E6B-851C-35625CE160B6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7800113-7121-4F2A-9FC1-73DD476B85D8}">
      <dgm:prSet phldrT="[Text]" custT="1"/>
      <dgm:spPr/>
      <dgm:t>
        <a:bodyPr/>
        <a:lstStyle/>
        <a:p>
          <a:r>
            <a:rPr lang="en-US" sz="2800" b="1" dirty="0" smtClean="0">
              <a:latin typeface="Andalus" panose="02020603050405020304" pitchFamily="18" charset="-78"/>
              <a:cs typeface="Andalus" panose="02020603050405020304" pitchFamily="18" charset="-78"/>
            </a:rPr>
            <a:t>Print-Learner</a:t>
          </a:r>
          <a:endParaRPr lang="en-US" sz="2800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8E616F0-39FA-4613-8883-AEDE8DCD304C}" type="parTrans" cxnId="{68E8A399-954C-4138-A82D-E5A9BCEA773B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BFA8D27-0938-45DE-B097-108896F91114}" type="sibTrans" cxnId="{68E8A399-954C-4138-A82D-E5A9BCEA773B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C083070-DC3F-4585-8274-D4CAE935A25B}">
      <dgm:prSet phldrT="[Text]" custT="1"/>
      <dgm:spPr/>
      <dgm:t>
        <a:bodyPr/>
        <a:lstStyle/>
        <a:p>
          <a:r>
            <a:rPr lang="en-US" sz="2000" dirty="0" smtClean="0">
              <a:latin typeface="Andalus" panose="02020603050405020304" pitchFamily="18" charset="-78"/>
              <a:cs typeface="Andalus" panose="02020603050405020304" pitchFamily="18" charset="-78"/>
            </a:rPr>
            <a:t>Workbook</a:t>
          </a:r>
          <a:endParaRPr lang="en-US" sz="25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9C3A259-BB07-416B-A1DB-1D2509B0FAF7}" type="parTrans" cxnId="{FDEA10A8-3F84-488B-B837-946237DAB1B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A35B3A4-D598-4DCD-8781-5216B27EF739}" type="sibTrans" cxnId="{FDEA10A8-3F84-488B-B837-946237DAB1B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B226C4B-E81C-434B-BCDE-484B9751D71B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7E1204E-0BD4-4392-ACBD-2D04030BC1A0}" type="parTrans" cxnId="{BBE43107-DA21-4B56-B0EE-75F208C155BF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A1FD1B9-6B45-4FA3-A21C-7823040BDF6B}" type="sibTrans" cxnId="{BBE43107-DA21-4B56-B0EE-75F208C155BF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B8A8BD72-B667-4F5E-83F7-8C75429A5E70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C67B593-388C-48E7-BB96-654D5D0D4258}" type="parTrans" cxnId="{338B10A0-98E3-4CA9-97B9-4F2DBCE46291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BBA8D2F-438E-4337-B2C7-879C8BD3D442}" type="sibTrans" cxnId="{338B10A0-98E3-4CA9-97B9-4F2DBCE46291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4E8AB2C2-3ECF-4A68-B30B-E1BDF5861F14}">
      <dgm:prSet phldrT="[Text]" custT="1"/>
      <dgm:spPr/>
      <dgm:t>
        <a:bodyPr/>
        <a:lstStyle/>
        <a:p>
          <a:r>
            <a:rPr lang="en-US" sz="2000" dirty="0" smtClean="0">
              <a:latin typeface="Andalus" panose="02020603050405020304" pitchFamily="18" charset="-78"/>
              <a:cs typeface="Andalus" panose="02020603050405020304" pitchFamily="18" charset="-78"/>
            </a:rPr>
            <a:t>Individual or small groups</a:t>
          </a:r>
          <a:endParaRPr lang="en-US" sz="2000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52E85E96-31BA-406C-9DA2-FF58FFFE00EC}" type="parTrans" cxnId="{E1A15D6A-FD8C-44F2-AFBE-B70CFF0BF4AA}">
      <dgm:prSet/>
      <dgm:spPr/>
      <dgm:t>
        <a:bodyPr/>
        <a:lstStyle/>
        <a:p>
          <a:endParaRPr lang="en-US"/>
        </a:p>
      </dgm:t>
    </dgm:pt>
    <dgm:pt modelId="{9091941D-9463-4058-A449-C679A811ADCE}" type="sibTrans" cxnId="{E1A15D6A-FD8C-44F2-AFBE-B70CFF0BF4AA}">
      <dgm:prSet/>
      <dgm:spPr/>
      <dgm:t>
        <a:bodyPr/>
        <a:lstStyle/>
        <a:p>
          <a:endParaRPr lang="en-US"/>
        </a:p>
      </dgm:t>
    </dgm:pt>
    <dgm:pt modelId="{BEA6F27B-EB91-4C55-879A-B299AAABE5C4}" type="pres">
      <dgm:prSet presAssocID="{0E417F04-EA61-46C7-B0F8-57553CC69F0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68E82D-4669-4FF6-A790-BB65392DF4DE}" type="pres">
      <dgm:prSet presAssocID="{40341E17-36DC-418C-8C09-2B2B5E0C718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56074-B27E-43A6-971A-DC8F94C5CC3C}" type="pres">
      <dgm:prSet presAssocID="{FEE5A894-0999-4B76-9819-A2709B29375C}" presName="sibTrans" presStyleCnt="0"/>
      <dgm:spPr/>
    </dgm:pt>
    <dgm:pt modelId="{1F8A6FD0-578B-4288-A6EA-2AD20D269776}" type="pres">
      <dgm:prSet presAssocID="{2B226C4B-E81C-434B-BCDE-484B9751D71B}" presName="node" presStyleLbl="node1" presStyleIdx="1" presStyleCnt="4" custLinFactNeighborY="12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F21977-C0AE-4094-8AED-0EF6C0346BB5}" type="pres">
      <dgm:prSet presAssocID="{AA1FD1B9-6B45-4FA3-A21C-7823040BDF6B}" presName="sibTrans" presStyleCnt="0"/>
      <dgm:spPr/>
    </dgm:pt>
    <dgm:pt modelId="{6798B9B1-0124-430B-BE28-0B25C9DB2475}" type="pres">
      <dgm:prSet presAssocID="{3EE8A9F0-DBDA-40EC-ACC2-7CBE2052926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876C41-6E86-4B24-A547-774EFE40EB75}" type="pres">
      <dgm:prSet presAssocID="{ADA0FAD1-C056-4D87-9337-1B4501B3272E}" presName="sibTrans" presStyleCnt="0"/>
      <dgm:spPr/>
    </dgm:pt>
    <dgm:pt modelId="{66D854EF-D206-4E9F-92B6-CA8200844EDB}" type="pres">
      <dgm:prSet presAssocID="{37800113-7121-4F2A-9FC1-73DD476B85D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C97948-BD87-4396-A229-45C4BB71C4EB}" srcId="{0E417F04-EA61-46C7-B0F8-57553CC69F06}" destId="{3EE8A9F0-DBDA-40EC-ACC2-7CBE2052926D}" srcOrd="2" destOrd="0" parTransId="{01550DBA-5326-4FF8-9ED1-B0E35A3F16B8}" sibTransId="{ADA0FAD1-C056-4D87-9337-1B4501B3272E}"/>
    <dgm:cxn modelId="{42247A72-2BA6-4369-905C-D813F7747B16}" type="presOf" srcId="{AC083070-DC3F-4585-8274-D4CAE935A25B}" destId="{66D854EF-D206-4E9F-92B6-CA8200844EDB}" srcOrd="0" destOrd="1" presId="urn:microsoft.com/office/officeart/2005/8/layout/hList6"/>
    <dgm:cxn modelId="{339CDC8C-0404-4349-9718-66CA38AB223D}" srcId="{0E417F04-EA61-46C7-B0F8-57553CC69F06}" destId="{40341E17-36DC-418C-8C09-2B2B5E0C7180}" srcOrd="0" destOrd="0" parTransId="{0AF2BC79-D955-439A-8209-0B09328BBEAA}" sibTransId="{FEE5A894-0999-4B76-9819-A2709B29375C}"/>
    <dgm:cxn modelId="{AC61FE51-4E90-4BD6-873C-979A9D9F2343}" type="presOf" srcId="{B8A8BD72-B667-4F5E-83F7-8C75429A5E70}" destId="{1F8A6FD0-578B-4288-A6EA-2AD20D269776}" srcOrd="0" destOrd="1" presId="urn:microsoft.com/office/officeart/2005/8/layout/hList6"/>
    <dgm:cxn modelId="{68E8A399-954C-4138-A82D-E5A9BCEA773B}" srcId="{0E417F04-EA61-46C7-B0F8-57553CC69F06}" destId="{37800113-7121-4F2A-9FC1-73DD476B85D8}" srcOrd="3" destOrd="0" parTransId="{38E616F0-39FA-4613-8883-AEDE8DCD304C}" sibTransId="{DBFA8D27-0938-45DE-B097-108896F91114}"/>
    <dgm:cxn modelId="{E1A15D6A-FD8C-44F2-AFBE-B70CFF0BF4AA}" srcId="{40341E17-36DC-418C-8C09-2B2B5E0C7180}" destId="{4E8AB2C2-3ECF-4A68-B30B-E1BDF5861F14}" srcOrd="1" destOrd="0" parTransId="{52E85E96-31BA-406C-9DA2-FF58FFFE00EC}" sibTransId="{9091941D-9463-4058-A449-C679A811ADCE}"/>
    <dgm:cxn modelId="{5D5C91F8-C5F7-45A7-867F-91A427B0CCB6}" type="presOf" srcId="{40341E17-36DC-418C-8C09-2B2B5E0C7180}" destId="{3E68E82D-4669-4FF6-A790-BB65392DF4DE}" srcOrd="0" destOrd="0" presId="urn:microsoft.com/office/officeart/2005/8/layout/hList6"/>
    <dgm:cxn modelId="{B54C7EA1-EE3F-4DDD-B91F-C3E0E1E8D836}" type="presOf" srcId="{0E417F04-EA61-46C7-B0F8-57553CC69F06}" destId="{BEA6F27B-EB91-4C55-879A-B299AAABE5C4}" srcOrd="0" destOrd="0" presId="urn:microsoft.com/office/officeart/2005/8/layout/hList6"/>
    <dgm:cxn modelId="{BBE43107-DA21-4B56-B0EE-75F208C155BF}" srcId="{0E417F04-EA61-46C7-B0F8-57553CC69F06}" destId="{2B226C4B-E81C-434B-BCDE-484B9751D71B}" srcOrd="1" destOrd="0" parTransId="{67E1204E-0BD4-4392-ACBD-2D04030BC1A0}" sibTransId="{AA1FD1B9-6B45-4FA3-A21C-7823040BDF6B}"/>
    <dgm:cxn modelId="{5BDBEBA6-7B55-4E8C-86A5-B7767F04478F}" type="presOf" srcId="{37800113-7121-4F2A-9FC1-73DD476B85D8}" destId="{66D854EF-D206-4E9F-92B6-CA8200844EDB}" srcOrd="0" destOrd="0" presId="urn:microsoft.com/office/officeart/2005/8/layout/hList6"/>
    <dgm:cxn modelId="{570FB9CF-525A-4A73-B20A-F230BD5328D8}" type="presOf" srcId="{3EE8A9F0-DBDA-40EC-ACC2-7CBE2052926D}" destId="{6798B9B1-0124-430B-BE28-0B25C9DB2475}" srcOrd="0" destOrd="0" presId="urn:microsoft.com/office/officeart/2005/8/layout/hList6"/>
    <dgm:cxn modelId="{338B10A0-98E3-4CA9-97B9-4F2DBCE46291}" srcId="{2B226C4B-E81C-434B-BCDE-484B9751D71B}" destId="{B8A8BD72-B667-4F5E-83F7-8C75429A5E70}" srcOrd="0" destOrd="0" parTransId="{6C67B593-388C-48E7-BB96-654D5D0D4258}" sibTransId="{6BBA8D2F-438E-4337-B2C7-879C8BD3D442}"/>
    <dgm:cxn modelId="{59428835-8202-4E24-96E5-37A7AC4AAA47}" type="presOf" srcId="{6BAF2E6A-2642-4C63-BADC-06702C2BB8CE}" destId="{3E68E82D-4669-4FF6-A790-BB65392DF4DE}" srcOrd="0" destOrd="1" presId="urn:microsoft.com/office/officeart/2005/8/layout/hList6"/>
    <dgm:cxn modelId="{8112C1FD-FA20-4B17-8599-87ACEC03F979}" srcId="{40341E17-36DC-418C-8C09-2B2B5E0C7180}" destId="{6BAF2E6A-2642-4C63-BADC-06702C2BB8CE}" srcOrd="0" destOrd="0" parTransId="{635BE96C-9405-41A7-B1FF-FD0557B6841D}" sibTransId="{F802FF15-CC33-4C04-A808-896901F234BD}"/>
    <dgm:cxn modelId="{E12FF61D-AA09-443A-9D5C-15AAF4897286}" type="presOf" srcId="{4E8AB2C2-3ECF-4A68-B30B-E1BDF5861F14}" destId="{3E68E82D-4669-4FF6-A790-BB65392DF4DE}" srcOrd="0" destOrd="2" presId="urn:microsoft.com/office/officeart/2005/8/layout/hList6"/>
    <dgm:cxn modelId="{C0C78C6A-2206-49C9-8B25-1CEADF67C1F8}" type="presOf" srcId="{2B226C4B-E81C-434B-BCDE-484B9751D71B}" destId="{1F8A6FD0-578B-4288-A6EA-2AD20D269776}" srcOrd="0" destOrd="0" presId="urn:microsoft.com/office/officeart/2005/8/layout/hList6"/>
    <dgm:cxn modelId="{9F0060A6-2800-4E19-B1B8-E0405BA187E0}" type="presOf" srcId="{BB822103-36FB-4F7F-B412-F5AB2A9DE10C}" destId="{6798B9B1-0124-430B-BE28-0B25C9DB2475}" srcOrd="0" destOrd="1" presId="urn:microsoft.com/office/officeart/2005/8/layout/hList6"/>
    <dgm:cxn modelId="{FDEA10A8-3F84-488B-B837-946237DAB1BD}" srcId="{37800113-7121-4F2A-9FC1-73DD476B85D8}" destId="{AC083070-DC3F-4585-8274-D4CAE935A25B}" srcOrd="0" destOrd="0" parTransId="{A9C3A259-BB07-416B-A1DB-1D2509B0FAF7}" sibTransId="{CA35B3A4-D598-4DCD-8781-5216B27EF739}"/>
    <dgm:cxn modelId="{55045A6C-BCA0-4E6B-851C-35625CE160B6}" srcId="{3EE8A9F0-DBDA-40EC-ACC2-7CBE2052926D}" destId="{BB822103-36FB-4F7F-B412-F5AB2A9DE10C}" srcOrd="0" destOrd="0" parTransId="{59429702-7127-41DC-8FC6-3CD3C3169B12}" sibTransId="{512376C9-0D1A-4D31-98D9-7D7E1800D5A9}"/>
    <dgm:cxn modelId="{667D4058-0580-41BD-B262-7C6361D808E5}" type="presParOf" srcId="{BEA6F27B-EB91-4C55-879A-B299AAABE5C4}" destId="{3E68E82D-4669-4FF6-A790-BB65392DF4DE}" srcOrd="0" destOrd="0" presId="urn:microsoft.com/office/officeart/2005/8/layout/hList6"/>
    <dgm:cxn modelId="{0304C496-0EF1-4C11-8B94-F1A5E8BAC3FA}" type="presParOf" srcId="{BEA6F27B-EB91-4C55-879A-B299AAABE5C4}" destId="{0CD56074-B27E-43A6-971A-DC8F94C5CC3C}" srcOrd="1" destOrd="0" presId="urn:microsoft.com/office/officeart/2005/8/layout/hList6"/>
    <dgm:cxn modelId="{DB57295C-774C-4245-BEEC-A366F6BB538C}" type="presParOf" srcId="{BEA6F27B-EB91-4C55-879A-B299AAABE5C4}" destId="{1F8A6FD0-578B-4288-A6EA-2AD20D269776}" srcOrd="2" destOrd="0" presId="urn:microsoft.com/office/officeart/2005/8/layout/hList6"/>
    <dgm:cxn modelId="{6AA2DE3F-08C7-4177-9BAA-E5B3230B9DB3}" type="presParOf" srcId="{BEA6F27B-EB91-4C55-879A-B299AAABE5C4}" destId="{DCF21977-C0AE-4094-8AED-0EF6C0346BB5}" srcOrd="3" destOrd="0" presId="urn:microsoft.com/office/officeart/2005/8/layout/hList6"/>
    <dgm:cxn modelId="{01695E3F-824E-48AF-9A42-67718A11D167}" type="presParOf" srcId="{BEA6F27B-EB91-4C55-879A-B299AAABE5C4}" destId="{6798B9B1-0124-430B-BE28-0B25C9DB2475}" srcOrd="4" destOrd="0" presId="urn:microsoft.com/office/officeart/2005/8/layout/hList6"/>
    <dgm:cxn modelId="{5A5B3768-2B36-4F12-947F-743BEE07263F}" type="presParOf" srcId="{BEA6F27B-EB91-4C55-879A-B299AAABE5C4}" destId="{25876C41-6E86-4B24-A547-774EFE40EB75}" srcOrd="5" destOrd="0" presId="urn:microsoft.com/office/officeart/2005/8/layout/hList6"/>
    <dgm:cxn modelId="{5486D3D9-00CF-4CE7-92E3-450617D2D101}" type="presParOf" srcId="{BEA6F27B-EB91-4C55-879A-B299AAABE5C4}" destId="{66D854EF-D206-4E9F-92B6-CA8200844EDB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B96B4D-F0EB-4F30-AE3A-66B37618FE62}" type="doc">
      <dgm:prSet loTypeId="urn:microsoft.com/office/officeart/2005/8/layout/radial1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D6092B0-9A17-40A8-88A2-5CA246F58A06}">
      <dgm:prSet phldrT="[Text]" custT="1"/>
      <dgm:spPr/>
      <dgm:t>
        <a:bodyPr/>
        <a:lstStyle/>
        <a:p>
          <a:r>
            <a:rPr lang="en-US" sz="2400" b="1" u="sng" dirty="0" smtClean="0">
              <a:latin typeface="Andalus" panose="02020603050405020304" pitchFamily="18" charset="-78"/>
              <a:cs typeface="Andalus" panose="02020603050405020304" pitchFamily="18" charset="-78"/>
            </a:rPr>
            <a:t>Integration</a:t>
          </a:r>
          <a:endParaRPr lang="en-US" sz="3000" b="1" u="sng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D017A46-B330-4D9B-817F-13A3469CE4F3}" type="parTrans" cxnId="{782C9FD3-7FD7-497E-ABA6-C33234227431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5C0A7C7-8DEC-42C4-9550-9DE8907EE096}" type="sibTrans" cxnId="{782C9FD3-7FD7-497E-ABA6-C33234227431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47A446F-3407-4209-AFF0-B5008F823961}">
      <dgm:prSet phldrT="[Text]"/>
      <dgm:spPr/>
      <dgm:t>
        <a:bodyPr/>
        <a:lstStyle/>
        <a:p>
          <a: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  <a:t>Concept-mapping software</a:t>
          </a:r>
          <a:endParaRPr lang="en-US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FABF83D-8668-4830-BF74-00635B3FA682}" type="parTrans" cxnId="{A62EFD17-53E5-4812-92B9-DFED2F13BBA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79CDB24-0E6B-49D0-B8F2-AB5C2DCA875F}" type="sibTrans" cxnId="{A62EFD17-53E5-4812-92B9-DFED2F13BBAD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2540CD3-016F-4B52-809E-065EA44DEF7C}">
      <dgm:prSet phldrT="[Text]"/>
      <dgm:spPr/>
      <dgm:t>
        <a:bodyPr/>
        <a:lstStyle/>
        <a:p>
          <a: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  <a:t>Collaborative Sites</a:t>
          </a:r>
          <a:endParaRPr lang="en-US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3460F66-6825-4836-8445-B0029085C274}" type="parTrans" cxnId="{D220D985-9863-4ABD-84A5-F159B9CE94F2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E21501B-0569-40E2-8A3A-E25E20D14128}" type="sibTrans" cxnId="{D220D985-9863-4ABD-84A5-F159B9CE94F2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940BB52-0785-40EC-AEC1-20934CF69042}">
      <dgm:prSet phldrT="[Text]"/>
      <dgm:spPr/>
      <dgm:t>
        <a:bodyPr/>
        <a:lstStyle/>
        <a:p>
          <a:r>
            <a:rPr lang="en-US" dirty="0" smtClean="0">
              <a:latin typeface="Andalus" panose="02020603050405020304" pitchFamily="18" charset="-78"/>
              <a:cs typeface="Andalus" panose="02020603050405020304" pitchFamily="18" charset="-78"/>
            </a:rPr>
            <a:t>Video-conferencing</a:t>
          </a:r>
          <a:endParaRPr lang="en-US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55FDC9F-C1AF-4E90-8B2E-E234AA3A89DB}" type="parTrans" cxnId="{7326F0A6-836A-4AC9-846D-37535CE841C4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1211F2A-C721-4AFD-B418-346BCC0BFC97}" type="sibTrans" cxnId="{7326F0A6-836A-4AC9-846D-37535CE841C4}">
      <dgm:prSet/>
      <dgm:spPr/>
      <dgm:t>
        <a:bodyPr/>
        <a:lstStyle/>
        <a:p>
          <a:endParaRPr lang="en-US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2B5C621-57D5-446C-8E42-3261F108F709}" type="pres">
      <dgm:prSet presAssocID="{FEB96B4D-F0EB-4F30-AE3A-66B37618FE6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6D8341-A024-4566-A8CF-AEC99DD53B08}" type="pres">
      <dgm:prSet presAssocID="{7D6092B0-9A17-40A8-88A2-5CA246F58A06}" presName="centerShape" presStyleLbl="node0" presStyleIdx="0" presStyleCnt="1" custScaleX="120394" custScaleY="125973"/>
      <dgm:spPr/>
      <dgm:t>
        <a:bodyPr/>
        <a:lstStyle/>
        <a:p>
          <a:endParaRPr lang="en-US"/>
        </a:p>
      </dgm:t>
    </dgm:pt>
    <dgm:pt modelId="{7736ED4B-D708-4D76-BEEE-07015216FE65}" type="pres">
      <dgm:prSet presAssocID="{AFABF83D-8668-4830-BF74-00635B3FA682}" presName="Name9" presStyleLbl="parChTrans1D2" presStyleIdx="0" presStyleCnt="3"/>
      <dgm:spPr/>
      <dgm:t>
        <a:bodyPr/>
        <a:lstStyle/>
        <a:p>
          <a:endParaRPr lang="en-US"/>
        </a:p>
      </dgm:t>
    </dgm:pt>
    <dgm:pt modelId="{F67BECCF-229F-4C8A-8483-74E87A3EEA82}" type="pres">
      <dgm:prSet presAssocID="{AFABF83D-8668-4830-BF74-00635B3FA682}" presName="connTx" presStyleLbl="parChTrans1D2" presStyleIdx="0" presStyleCnt="3"/>
      <dgm:spPr/>
      <dgm:t>
        <a:bodyPr/>
        <a:lstStyle/>
        <a:p>
          <a:endParaRPr lang="en-US"/>
        </a:p>
      </dgm:t>
    </dgm:pt>
    <dgm:pt modelId="{D06264B3-33A2-4012-8EF2-97C09A09A309}" type="pres">
      <dgm:prSet presAssocID="{C47A446F-3407-4209-AFF0-B5008F82396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9625D4-FFCA-40CE-9D03-6A18187AF0AD}" type="pres">
      <dgm:prSet presAssocID="{D3460F66-6825-4836-8445-B0029085C274}" presName="Name9" presStyleLbl="parChTrans1D2" presStyleIdx="1" presStyleCnt="3"/>
      <dgm:spPr/>
      <dgm:t>
        <a:bodyPr/>
        <a:lstStyle/>
        <a:p>
          <a:endParaRPr lang="en-US"/>
        </a:p>
      </dgm:t>
    </dgm:pt>
    <dgm:pt modelId="{C4B33DDA-AD64-4C75-866E-1D9047339F06}" type="pres">
      <dgm:prSet presAssocID="{D3460F66-6825-4836-8445-B0029085C27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CC23C819-1FDF-416F-8312-F656EB139577}" type="pres">
      <dgm:prSet presAssocID="{72540CD3-016F-4B52-809E-065EA44DEF7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2372EA-AA05-4908-8356-469008385016}" type="pres">
      <dgm:prSet presAssocID="{155FDC9F-C1AF-4E90-8B2E-E234AA3A89DB}" presName="Name9" presStyleLbl="parChTrans1D2" presStyleIdx="2" presStyleCnt="3"/>
      <dgm:spPr/>
      <dgm:t>
        <a:bodyPr/>
        <a:lstStyle/>
        <a:p>
          <a:endParaRPr lang="en-US"/>
        </a:p>
      </dgm:t>
    </dgm:pt>
    <dgm:pt modelId="{9BB1AD56-FFAE-4770-9B57-5F62EC40E256}" type="pres">
      <dgm:prSet presAssocID="{155FDC9F-C1AF-4E90-8B2E-E234AA3A89DB}" presName="connTx" presStyleLbl="parChTrans1D2" presStyleIdx="2" presStyleCnt="3"/>
      <dgm:spPr/>
      <dgm:t>
        <a:bodyPr/>
        <a:lstStyle/>
        <a:p>
          <a:endParaRPr lang="en-US"/>
        </a:p>
      </dgm:t>
    </dgm:pt>
    <dgm:pt modelId="{B54FA78B-4163-426C-83FC-792E7A57EDD6}" type="pres">
      <dgm:prSet presAssocID="{E940BB52-0785-40EC-AEC1-20934CF6904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6B2718-C9ED-41C9-A7A9-6D488CD4B2FC}" type="presOf" srcId="{72540CD3-016F-4B52-809E-065EA44DEF7C}" destId="{CC23C819-1FDF-416F-8312-F656EB139577}" srcOrd="0" destOrd="0" presId="urn:microsoft.com/office/officeart/2005/8/layout/radial1"/>
    <dgm:cxn modelId="{A62EFD17-53E5-4812-92B9-DFED2F13BBAD}" srcId="{7D6092B0-9A17-40A8-88A2-5CA246F58A06}" destId="{C47A446F-3407-4209-AFF0-B5008F823961}" srcOrd="0" destOrd="0" parTransId="{AFABF83D-8668-4830-BF74-00635B3FA682}" sibTransId="{279CDB24-0E6B-49D0-B8F2-AB5C2DCA875F}"/>
    <dgm:cxn modelId="{D35DBF76-C8B6-48EA-8304-D065B4183A1B}" type="presOf" srcId="{155FDC9F-C1AF-4E90-8B2E-E234AA3A89DB}" destId="{9BB1AD56-FFAE-4770-9B57-5F62EC40E256}" srcOrd="1" destOrd="0" presId="urn:microsoft.com/office/officeart/2005/8/layout/radial1"/>
    <dgm:cxn modelId="{782C9FD3-7FD7-497E-ABA6-C33234227431}" srcId="{FEB96B4D-F0EB-4F30-AE3A-66B37618FE62}" destId="{7D6092B0-9A17-40A8-88A2-5CA246F58A06}" srcOrd="0" destOrd="0" parTransId="{2D017A46-B330-4D9B-817F-13A3469CE4F3}" sibTransId="{15C0A7C7-8DEC-42C4-9550-9DE8907EE096}"/>
    <dgm:cxn modelId="{8FFF295B-306A-4AC3-8154-990D11F2CF6F}" type="presOf" srcId="{155FDC9F-C1AF-4E90-8B2E-E234AA3A89DB}" destId="{232372EA-AA05-4908-8356-469008385016}" srcOrd="0" destOrd="0" presId="urn:microsoft.com/office/officeart/2005/8/layout/radial1"/>
    <dgm:cxn modelId="{35A3AD86-BA6A-400F-A5E4-C097B1481AA0}" type="presOf" srcId="{D3460F66-6825-4836-8445-B0029085C274}" destId="{419625D4-FFCA-40CE-9D03-6A18187AF0AD}" srcOrd="0" destOrd="0" presId="urn:microsoft.com/office/officeart/2005/8/layout/radial1"/>
    <dgm:cxn modelId="{CEB314DB-0696-4D6C-A713-922B2D20BEB6}" type="presOf" srcId="{E940BB52-0785-40EC-AEC1-20934CF69042}" destId="{B54FA78B-4163-426C-83FC-792E7A57EDD6}" srcOrd="0" destOrd="0" presId="urn:microsoft.com/office/officeart/2005/8/layout/radial1"/>
    <dgm:cxn modelId="{659EEE1C-939E-48D1-9824-CC2CC9A0CC42}" type="presOf" srcId="{AFABF83D-8668-4830-BF74-00635B3FA682}" destId="{F67BECCF-229F-4C8A-8483-74E87A3EEA82}" srcOrd="1" destOrd="0" presId="urn:microsoft.com/office/officeart/2005/8/layout/radial1"/>
    <dgm:cxn modelId="{3D2E2FA4-CD25-487A-8602-25C430CBDFF1}" type="presOf" srcId="{FEB96B4D-F0EB-4F30-AE3A-66B37618FE62}" destId="{D2B5C621-57D5-446C-8E42-3261F108F709}" srcOrd="0" destOrd="0" presId="urn:microsoft.com/office/officeart/2005/8/layout/radial1"/>
    <dgm:cxn modelId="{33BC14ED-CA38-404D-890E-9D998F7A36DD}" type="presOf" srcId="{AFABF83D-8668-4830-BF74-00635B3FA682}" destId="{7736ED4B-D708-4D76-BEEE-07015216FE65}" srcOrd="0" destOrd="0" presId="urn:microsoft.com/office/officeart/2005/8/layout/radial1"/>
    <dgm:cxn modelId="{BA28B6B2-C299-4F18-9B78-011AE6766FC5}" type="presOf" srcId="{7D6092B0-9A17-40A8-88A2-5CA246F58A06}" destId="{C06D8341-A024-4566-A8CF-AEC99DD53B08}" srcOrd="0" destOrd="0" presId="urn:microsoft.com/office/officeart/2005/8/layout/radial1"/>
    <dgm:cxn modelId="{7326F0A6-836A-4AC9-846D-37535CE841C4}" srcId="{7D6092B0-9A17-40A8-88A2-5CA246F58A06}" destId="{E940BB52-0785-40EC-AEC1-20934CF69042}" srcOrd="2" destOrd="0" parTransId="{155FDC9F-C1AF-4E90-8B2E-E234AA3A89DB}" sibTransId="{11211F2A-C721-4AFD-B418-346BCC0BFC97}"/>
    <dgm:cxn modelId="{A996F247-8296-457B-87CD-B680C7F5AE5E}" type="presOf" srcId="{D3460F66-6825-4836-8445-B0029085C274}" destId="{C4B33DDA-AD64-4C75-866E-1D9047339F06}" srcOrd="1" destOrd="0" presId="urn:microsoft.com/office/officeart/2005/8/layout/radial1"/>
    <dgm:cxn modelId="{D220D985-9863-4ABD-84A5-F159B9CE94F2}" srcId="{7D6092B0-9A17-40A8-88A2-5CA246F58A06}" destId="{72540CD3-016F-4B52-809E-065EA44DEF7C}" srcOrd="1" destOrd="0" parTransId="{D3460F66-6825-4836-8445-B0029085C274}" sibTransId="{3E21501B-0569-40E2-8A3A-E25E20D14128}"/>
    <dgm:cxn modelId="{7DAF7B48-D4CC-4814-812B-757FB333C63F}" type="presOf" srcId="{C47A446F-3407-4209-AFF0-B5008F823961}" destId="{D06264B3-33A2-4012-8EF2-97C09A09A309}" srcOrd="0" destOrd="0" presId="urn:microsoft.com/office/officeart/2005/8/layout/radial1"/>
    <dgm:cxn modelId="{1E7C9DC2-DEAB-4ABE-9282-FF5CA5A8CEC2}" type="presParOf" srcId="{D2B5C621-57D5-446C-8E42-3261F108F709}" destId="{C06D8341-A024-4566-A8CF-AEC99DD53B08}" srcOrd="0" destOrd="0" presId="urn:microsoft.com/office/officeart/2005/8/layout/radial1"/>
    <dgm:cxn modelId="{1A238050-6E83-460C-8240-6E4BD12EDCE4}" type="presParOf" srcId="{D2B5C621-57D5-446C-8E42-3261F108F709}" destId="{7736ED4B-D708-4D76-BEEE-07015216FE65}" srcOrd="1" destOrd="0" presId="urn:microsoft.com/office/officeart/2005/8/layout/radial1"/>
    <dgm:cxn modelId="{A24DC0BB-635F-47CE-9CFC-D17B721FB639}" type="presParOf" srcId="{7736ED4B-D708-4D76-BEEE-07015216FE65}" destId="{F67BECCF-229F-4C8A-8483-74E87A3EEA82}" srcOrd="0" destOrd="0" presId="urn:microsoft.com/office/officeart/2005/8/layout/radial1"/>
    <dgm:cxn modelId="{AA3B4CA7-EB6E-4F0B-AD2D-7E30B6444384}" type="presParOf" srcId="{D2B5C621-57D5-446C-8E42-3261F108F709}" destId="{D06264B3-33A2-4012-8EF2-97C09A09A309}" srcOrd="2" destOrd="0" presId="urn:microsoft.com/office/officeart/2005/8/layout/radial1"/>
    <dgm:cxn modelId="{3FE26B83-C48C-4A9D-8E79-8DF7E2122559}" type="presParOf" srcId="{D2B5C621-57D5-446C-8E42-3261F108F709}" destId="{419625D4-FFCA-40CE-9D03-6A18187AF0AD}" srcOrd="3" destOrd="0" presId="urn:microsoft.com/office/officeart/2005/8/layout/radial1"/>
    <dgm:cxn modelId="{78482F39-6F30-4093-8865-703776262D97}" type="presParOf" srcId="{419625D4-FFCA-40CE-9D03-6A18187AF0AD}" destId="{C4B33DDA-AD64-4C75-866E-1D9047339F06}" srcOrd="0" destOrd="0" presId="urn:microsoft.com/office/officeart/2005/8/layout/radial1"/>
    <dgm:cxn modelId="{E150C9C6-B1D9-4A32-9961-0228D47F21A8}" type="presParOf" srcId="{D2B5C621-57D5-446C-8E42-3261F108F709}" destId="{CC23C819-1FDF-416F-8312-F656EB139577}" srcOrd="4" destOrd="0" presId="urn:microsoft.com/office/officeart/2005/8/layout/radial1"/>
    <dgm:cxn modelId="{EE230BA5-F61B-4FA6-BBB9-7DE1236581B9}" type="presParOf" srcId="{D2B5C621-57D5-446C-8E42-3261F108F709}" destId="{232372EA-AA05-4908-8356-469008385016}" srcOrd="5" destOrd="0" presId="urn:microsoft.com/office/officeart/2005/8/layout/radial1"/>
    <dgm:cxn modelId="{CCB72FA0-16FD-40B4-BC4D-BAE997540F59}" type="presParOf" srcId="{232372EA-AA05-4908-8356-469008385016}" destId="{9BB1AD56-FFAE-4770-9B57-5F62EC40E256}" srcOrd="0" destOrd="0" presId="urn:microsoft.com/office/officeart/2005/8/layout/radial1"/>
    <dgm:cxn modelId="{A8C23EEC-1047-41BF-B338-F357DB6A1CF7}" type="presParOf" srcId="{D2B5C621-57D5-446C-8E42-3261F108F709}" destId="{B54FA78B-4163-426C-83FC-792E7A57EDD6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396EF0B-6089-4D5E-A610-7A75ACF8A71D}" type="doc">
      <dgm:prSet loTypeId="urn:microsoft.com/office/officeart/2005/8/layout/equation2" loCatId="relationship" qsTypeId="urn:microsoft.com/office/officeart/2005/8/quickstyle/simple3" qsCatId="simple" csTypeId="urn:microsoft.com/office/officeart/2005/8/colors/colorful5" csCatId="colorful" phldr="1"/>
      <dgm:spPr/>
    </dgm:pt>
    <dgm:pt modelId="{697CB18D-1219-45AC-AFBA-4F8A30300D9D}">
      <dgm:prSet phldrT="[Text]" custT="1"/>
      <dgm:spPr/>
      <dgm:t>
        <a:bodyPr/>
        <a:lstStyle/>
        <a:p>
          <a:r>
            <a:rPr lang="en-US" sz="1200" b="1" dirty="0" smtClean="0">
              <a:latin typeface="Andalus" panose="02020603050405020304" pitchFamily="18" charset="-78"/>
              <a:cs typeface="Andalus" panose="02020603050405020304" pitchFamily="18" charset="-78"/>
            </a:rPr>
            <a:t>Team effort</a:t>
          </a:r>
          <a:endParaRPr lang="en-US" sz="1200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764419E-3833-43D4-B2BB-8357490A1520}" type="parTrans" cxnId="{C888E7A3-8C6D-4106-8EF0-91BA4932BF32}">
      <dgm:prSet/>
      <dgm:spPr/>
      <dgm:t>
        <a:bodyPr/>
        <a:lstStyle/>
        <a:p>
          <a:endParaRPr lang="en-US" sz="20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81D8E51-E113-46DE-82AD-A8BDE90726E0}" type="sibTrans" cxnId="{C888E7A3-8C6D-4106-8EF0-91BA4932BF32}">
      <dgm:prSet custT="1"/>
      <dgm:spPr/>
      <dgm:t>
        <a:bodyPr/>
        <a:lstStyle/>
        <a:p>
          <a:endParaRPr lang="en-US" sz="6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700249EA-7A46-4E0A-9962-8A599340F4BB}">
      <dgm:prSet phldrT="[Text]" custT="1"/>
      <dgm:spPr/>
      <dgm:t>
        <a:bodyPr/>
        <a:lstStyle/>
        <a:p>
          <a:r>
            <a:rPr lang="en-US" sz="1200" b="1" dirty="0" smtClean="0">
              <a:latin typeface="Andalus" panose="02020603050405020304" pitchFamily="18" charset="-78"/>
              <a:cs typeface="Andalus" panose="02020603050405020304" pitchFamily="18" charset="-78"/>
            </a:rPr>
            <a:t>Engagement</a:t>
          </a:r>
          <a:endParaRPr lang="en-US" sz="1400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B35430F-541C-42E5-8098-79971F6DE09B}" type="parTrans" cxnId="{87E51FC0-A770-47E2-9CF9-31FB5B9AFE29}">
      <dgm:prSet/>
      <dgm:spPr/>
      <dgm:t>
        <a:bodyPr/>
        <a:lstStyle/>
        <a:p>
          <a:endParaRPr lang="en-US" sz="20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1A2F7A0C-1D3D-479F-AF63-7BC35E7CFEB7}" type="sibTrans" cxnId="{87E51FC0-A770-47E2-9CF9-31FB5B9AFE29}">
      <dgm:prSet custT="1"/>
      <dgm:spPr/>
      <dgm:t>
        <a:bodyPr/>
        <a:lstStyle/>
        <a:p>
          <a:endParaRPr lang="en-US" sz="6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9C1B65AE-001F-4522-B912-6EAC2CDFEC8C}">
      <dgm:prSet phldrT="[Text]" custT="1"/>
      <dgm:spPr/>
      <dgm:t>
        <a:bodyPr/>
        <a:lstStyle/>
        <a:p>
          <a:r>
            <a:rPr lang="en-US" sz="1400" b="1" u="sng" dirty="0" smtClean="0">
              <a:latin typeface="Andalus" panose="02020603050405020304" pitchFamily="18" charset="-78"/>
              <a:cs typeface="Andalus" panose="02020603050405020304" pitchFamily="18" charset="-78"/>
            </a:rPr>
            <a:t>Successful Cooperative Learning Experience</a:t>
          </a:r>
          <a:endParaRPr lang="en-US" sz="1400" b="1" u="sng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1F1B568-2752-4ABA-9400-4488D86EC763}" type="parTrans" cxnId="{AEDF5B45-1D5C-4D3A-9B54-336C4E4FAFC5}">
      <dgm:prSet/>
      <dgm:spPr/>
      <dgm:t>
        <a:bodyPr/>
        <a:lstStyle/>
        <a:p>
          <a:endParaRPr lang="en-US" sz="20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6B72345-246A-4F31-8F9E-FE81A1275524}" type="sibTrans" cxnId="{AEDF5B45-1D5C-4D3A-9B54-336C4E4FAFC5}">
      <dgm:prSet/>
      <dgm:spPr/>
      <dgm:t>
        <a:bodyPr/>
        <a:lstStyle/>
        <a:p>
          <a:endParaRPr lang="en-US" sz="20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A16C1CBA-6F71-4668-997C-2D7766033014}">
      <dgm:prSet custT="1"/>
      <dgm:spPr/>
      <dgm:t>
        <a:bodyPr/>
        <a:lstStyle/>
        <a:p>
          <a:r>
            <a:rPr lang="en-US" sz="1100" b="1" dirty="0" smtClean="0">
              <a:latin typeface="Andalus" panose="02020603050405020304" pitchFamily="18" charset="-78"/>
              <a:cs typeface="Andalus" panose="02020603050405020304" pitchFamily="18" charset="-78"/>
            </a:rPr>
            <a:t>Accountability</a:t>
          </a:r>
          <a:endParaRPr lang="en-US" sz="1300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3B77A0DE-94AE-4371-A5B0-2820331F14D3}" type="parTrans" cxnId="{17B19EC9-20EF-4BAD-8184-00135467CD8D}">
      <dgm:prSet/>
      <dgm:spPr/>
      <dgm:t>
        <a:bodyPr/>
        <a:lstStyle/>
        <a:p>
          <a:endParaRPr lang="en-US" sz="20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08B779E-1C3A-4D6E-B7AB-52A408200058}" type="sibTrans" cxnId="{17B19EC9-20EF-4BAD-8184-00135467CD8D}">
      <dgm:prSet custT="1"/>
      <dgm:spPr/>
      <dgm:t>
        <a:bodyPr/>
        <a:lstStyle/>
        <a:p>
          <a:endParaRPr lang="en-US" sz="6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E1EB009-1604-450C-81F7-69874DEA6450}">
      <dgm:prSet custT="1"/>
      <dgm:spPr/>
      <dgm:t>
        <a:bodyPr/>
        <a:lstStyle/>
        <a:p>
          <a:r>
            <a:rPr lang="en-US" sz="1200" b="1" dirty="0" smtClean="0">
              <a:latin typeface="Andalus" panose="02020603050405020304" pitchFamily="18" charset="-78"/>
              <a:cs typeface="Andalus" panose="02020603050405020304" pitchFamily="18" charset="-78"/>
            </a:rPr>
            <a:t>Interpersonal and Leadership Skills</a:t>
          </a:r>
          <a:endParaRPr lang="en-US" sz="1200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91C3CC6-A74E-4D88-B501-82A4457D843F}" type="parTrans" cxnId="{7E604C95-4254-479B-830B-6C7998E7F890}">
      <dgm:prSet/>
      <dgm:spPr/>
      <dgm:t>
        <a:bodyPr/>
        <a:lstStyle/>
        <a:p>
          <a:endParaRPr lang="en-US" sz="20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47D3208-DDE9-4FF4-B9B6-20E0C68A34CA}" type="sibTrans" cxnId="{7E604C95-4254-479B-830B-6C7998E7F890}">
      <dgm:prSet custT="1"/>
      <dgm:spPr/>
      <dgm:t>
        <a:bodyPr/>
        <a:lstStyle/>
        <a:p>
          <a:endParaRPr lang="en-US" sz="6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CFBFD9B-B7CE-4CE2-A1C8-605D1F75BEF5}">
      <dgm:prSet custT="1"/>
      <dgm:spPr/>
      <dgm:t>
        <a:bodyPr/>
        <a:lstStyle/>
        <a:p>
          <a:r>
            <a:rPr lang="en-US" sz="1200" b="1" dirty="0" smtClean="0">
              <a:latin typeface="Andalus" panose="02020603050405020304" pitchFamily="18" charset="-78"/>
              <a:cs typeface="Andalus" panose="02020603050405020304" pitchFamily="18" charset="-78"/>
            </a:rPr>
            <a:t>Reflect on Learning and Group Function</a:t>
          </a:r>
          <a:endParaRPr lang="en-US" sz="1200" b="1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DA333F4D-D004-4A6F-84B6-D656F65D425E}" type="parTrans" cxnId="{A5DCE6F1-951E-45A7-8F39-92268E46EDCC}">
      <dgm:prSet/>
      <dgm:spPr/>
      <dgm:t>
        <a:bodyPr/>
        <a:lstStyle/>
        <a:p>
          <a:endParaRPr lang="en-US" sz="20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FC34773C-8EB2-4778-86C2-9EAFDC0EACB8}" type="sibTrans" cxnId="{A5DCE6F1-951E-45A7-8F39-92268E46EDCC}">
      <dgm:prSet custT="1"/>
      <dgm:spPr/>
      <dgm:t>
        <a:bodyPr/>
        <a:lstStyle/>
        <a:p>
          <a:endParaRPr lang="en-US" sz="1200" b="1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837EB02-506D-4E51-98C3-F0E54701673A}" type="pres">
      <dgm:prSet presAssocID="{A396EF0B-6089-4D5E-A610-7A75ACF8A71D}" presName="Name0" presStyleCnt="0">
        <dgm:presLayoutVars>
          <dgm:dir/>
          <dgm:resizeHandles val="exact"/>
        </dgm:presLayoutVars>
      </dgm:prSet>
      <dgm:spPr/>
    </dgm:pt>
    <dgm:pt modelId="{BB621704-5F97-4212-B872-406D4A452D1E}" type="pres">
      <dgm:prSet presAssocID="{A396EF0B-6089-4D5E-A610-7A75ACF8A71D}" presName="vNodes" presStyleCnt="0"/>
      <dgm:spPr/>
    </dgm:pt>
    <dgm:pt modelId="{20881F03-ECF9-4030-9526-80105B9E83BF}" type="pres">
      <dgm:prSet presAssocID="{697CB18D-1219-45AC-AFBA-4F8A30300D9D}" presName="node" presStyleLbl="node1" presStyleIdx="0" presStyleCnt="6" custScaleX="194872" custScaleY="194872" custLinFactX="-347500" custLinFactY="537450" custLinFactNeighborX="-400000" custLinFactNeighborY="600000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F79D096A-D254-4C7C-8DFD-F90EB1C0ECED}" type="pres">
      <dgm:prSet presAssocID="{D81D8E51-E113-46DE-82AD-A8BDE90726E0}" presName="spacerT" presStyleCnt="0"/>
      <dgm:spPr/>
    </dgm:pt>
    <dgm:pt modelId="{02F73A56-8A06-42FA-883D-E90F4CD58C53}" type="pres">
      <dgm:prSet presAssocID="{D81D8E51-E113-46DE-82AD-A8BDE90726E0}" presName="sibTrans" presStyleLbl="sibTrans2D1" presStyleIdx="0" presStyleCnt="5" custLinFactX="-500000" custLinFactY="675089" custLinFactNeighborX="-531178" custLinFactNeighborY="700000"/>
      <dgm:spPr/>
      <dgm:t>
        <a:bodyPr/>
        <a:lstStyle/>
        <a:p>
          <a:endParaRPr lang="en-US"/>
        </a:p>
      </dgm:t>
    </dgm:pt>
    <dgm:pt modelId="{1CE5FA51-56E5-4B7E-AD11-4F32C9B7A83A}" type="pres">
      <dgm:prSet presAssocID="{D81D8E51-E113-46DE-82AD-A8BDE90726E0}" presName="spacerB" presStyleCnt="0"/>
      <dgm:spPr/>
    </dgm:pt>
    <dgm:pt modelId="{B61AB8CE-F791-4FC3-8AB5-334741BB8538}" type="pres">
      <dgm:prSet presAssocID="{700249EA-7A46-4E0A-9962-8A599340F4BB}" presName="node" presStyleLbl="node1" presStyleIdx="1" presStyleCnt="6" custScaleX="194872" custScaleY="194872" custLinFactX="-200000" custLinFactY="296533" custLinFactNeighborX="-245118" custLinFactNeighborY="300000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18AAE1E1-066D-46B7-B11F-B3420EE748CF}" type="pres">
      <dgm:prSet presAssocID="{1A2F7A0C-1D3D-479F-AF63-7BC35E7CFEB7}" presName="spacerT" presStyleCnt="0"/>
      <dgm:spPr/>
    </dgm:pt>
    <dgm:pt modelId="{29DDD184-7CC2-4EDD-88AC-E347EDDB9163}" type="pres">
      <dgm:prSet presAssocID="{1A2F7A0C-1D3D-479F-AF63-7BC35E7CFEB7}" presName="sibTrans" presStyleLbl="sibTrans2D1" presStyleIdx="1" presStyleCnt="5" custLinFactX="-208734" custLinFactY="259168" custLinFactNeighborX="-300000" custLinFactNeighborY="300000"/>
      <dgm:spPr/>
      <dgm:t>
        <a:bodyPr/>
        <a:lstStyle/>
        <a:p>
          <a:endParaRPr lang="en-US"/>
        </a:p>
      </dgm:t>
    </dgm:pt>
    <dgm:pt modelId="{222D6E8D-A4C7-496D-8EE8-E1228ABE4231}" type="pres">
      <dgm:prSet presAssocID="{1A2F7A0C-1D3D-479F-AF63-7BC35E7CFEB7}" presName="spacerB" presStyleCnt="0"/>
      <dgm:spPr/>
    </dgm:pt>
    <dgm:pt modelId="{83D24BD2-43BB-4818-A4AF-1BE2216C60D8}" type="pres">
      <dgm:prSet presAssocID="{A16C1CBA-6F71-4668-997C-2D7766033014}" presName="node" presStyleLbl="node1" presStyleIdx="2" presStyleCnt="6" custScaleX="194872" custScaleY="194872" custLinFactX="-43528" custLinFactY="39207" custLinFactNeighborX="-100000" custLinFactNeighborY="100000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CB9E5279-0671-4E69-A7EF-F19822F6F5A3}" type="pres">
      <dgm:prSet presAssocID="{D08B779E-1C3A-4D6E-B7AB-52A408200058}" presName="spacerT" presStyleCnt="0"/>
      <dgm:spPr/>
    </dgm:pt>
    <dgm:pt modelId="{8798A5D9-3182-4B0D-874A-FE2D8B48F3E5}" type="pres">
      <dgm:prSet presAssocID="{D08B779E-1C3A-4D6E-B7AB-52A408200058}" presName="sibTrans" presStyleLbl="sibTrans2D1" presStyleIdx="2" presStyleCnt="5" custLinFactY="-135327" custLinFactNeighborX="8834" custLinFactNeighborY="-200000"/>
      <dgm:spPr/>
      <dgm:t>
        <a:bodyPr/>
        <a:lstStyle/>
        <a:p>
          <a:endParaRPr lang="en-US"/>
        </a:p>
      </dgm:t>
    </dgm:pt>
    <dgm:pt modelId="{64268AE2-5C86-4B46-A296-0FC1FAA073A3}" type="pres">
      <dgm:prSet presAssocID="{D08B779E-1C3A-4D6E-B7AB-52A408200058}" presName="spacerB" presStyleCnt="0"/>
      <dgm:spPr/>
    </dgm:pt>
    <dgm:pt modelId="{4092003B-88F7-46DE-B8BF-4A8B18B95B45}" type="pres">
      <dgm:prSet presAssocID="{EE1EB009-1604-450C-81F7-69874DEA6450}" presName="node" presStyleLbl="node1" presStyleIdx="3" presStyleCnt="6" custScaleX="194872" custScaleY="194872" custLinFactX="56696" custLinFactY="-200000" custLinFactNeighborX="100000" custLinFactNeighborY="-222042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1EEBC227-303B-4A27-914D-6EDC45CE1F9F}" type="pres">
      <dgm:prSet presAssocID="{C47D3208-DDE9-4FF4-B9B6-20E0C68A34CA}" presName="spacerT" presStyleCnt="0"/>
      <dgm:spPr/>
    </dgm:pt>
    <dgm:pt modelId="{69B460A1-8E52-4BCA-A74C-5B105D562BAA}" type="pres">
      <dgm:prSet presAssocID="{C47D3208-DDE9-4FF4-B9B6-20E0C68A34CA}" presName="sibTrans" presStyleLbl="sibTrans2D1" presStyleIdx="3" presStyleCnt="5" custLinFactX="235495" custLinFactY="-544518" custLinFactNeighborX="300000" custLinFactNeighborY="-600000"/>
      <dgm:spPr/>
      <dgm:t>
        <a:bodyPr/>
        <a:lstStyle/>
        <a:p>
          <a:endParaRPr lang="en-US"/>
        </a:p>
      </dgm:t>
    </dgm:pt>
    <dgm:pt modelId="{F9F2E036-A254-4850-9FA8-F3044070F480}" type="pres">
      <dgm:prSet presAssocID="{C47D3208-DDE9-4FF4-B9B6-20E0C68A34CA}" presName="spacerB" presStyleCnt="0"/>
      <dgm:spPr/>
    </dgm:pt>
    <dgm:pt modelId="{5C37C2D9-2B48-42DC-A0DD-4C15F3A545F2}" type="pres">
      <dgm:prSet presAssocID="{0CFBFD9B-B7CE-4CE2-A1C8-605D1F75BEF5}" presName="node" presStyleLbl="node1" presStyleIdx="4" presStyleCnt="6" custScaleX="194872" custScaleY="194872" custLinFactX="200000" custLinFactY="-446032" custLinFactNeighborX="260953" custLinFactNeighborY="-500000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en-US"/>
        </a:p>
      </dgm:t>
    </dgm:pt>
    <dgm:pt modelId="{46026E07-E5C8-47EE-AC12-6A83CF7C2DBE}" type="pres">
      <dgm:prSet presAssocID="{A396EF0B-6089-4D5E-A610-7A75ACF8A71D}" presName="sibTransLast" presStyleLbl="sibTrans2D1" presStyleIdx="4" presStyleCnt="5" custAng="21378794" custScaleX="156384" custScaleY="278246" custLinFactNeighborX="-19081" custLinFactNeighborY="15225"/>
      <dgm:spPr>
        <a:prstGeom prst="mathEqual">
          <a:avLst/>
        </a:prstGeom>
      </dgm:spPr>
      <dgm:t>
        <a:bodyPr/>
        <a:lstStyle/>
        <a:p>
          <a:endParaRPr lang="en-US"/>
        </a:p>
      </dgm:t>
    </dgm:pt>
    <dgm:pt modelId="{CA360283-9831-4858-A21B-2CE57AE3AC21}" type="pres">
      <dgm:prSet presAssocID="{A396EF0B-6089-4D5E-A610-7A75ACF8A71D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E1480C9C-39C9-44E3-9EF3-A3737880AD85}" type="pres">
      <dgm:prSet presAssocID="{A396EF0B-6089-4D5E-A610-7A75ACF8A71D}" presName="lastNode" presStyleLbl="node1" presStyleIdx="5" presStyleCnt="6" custScaleX="146410" custScaleY="146410" custLinFactX="218576" custLinFactNeighborX="300000" custLinFactNeighborY="23635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</dgm:ptLst>
  <dgm:cxnLst>
    <dgm:cxn modelId="{6FFF659D-2ED6-41B3-B1B8-BE42F49E7D78}" type="presOf" srcId="{FC34773C-8EB2-4778-86C2-9EAFDC0EACB8}" destId="{CA360283-9831-4858-A21B-2CE57AE3AC21}" srcOrd="1" destOrd="0" presId="urn:microsoft.com/office/officeart/2005/8/layout/equation2"/>
    <dgm:cxn modelId="{5898F470-89E5-4779-82F8-3546CA23CFA5}" type="presOf" srcId="{700249EA-7A46-4E0A-9962-8A599340F4BB}" destId="{B61AB8CE-F791-4FC3-8AB5-334741BB8538}" srcOrd="0" destOrd="0" presId="urn:microsoft.com/office/officeart/2005/8/layout/equation2"/>
    <dgm:cxn modelId="{754AA49A-3168-42F6-9FE9-2F7888D300D9}" type="presOf" srcId="{0CFBFD9B-B7CE-4CE2-A1C8-605D1F75BEF5}" destId="{5C37C2D9-2B48-42DC-A0DD-4C15F3A545F2}" srcOrd="0" destOrd="0" presId="urn:microsoft.com/office/officeart/2005/8/layout/equation2"/>
    <dgm:cxn modelId="{87E51FC0-A770-47E2-9CF9-31FB5B9AFE29}" srcId="{A396EF0B-6089-4D5E-A610-7A75ACF8A71D}" destId="{700249EA-7A46-4E0A-9962-8A599340F4BB}" srcOrd="1" destOrd="0" parTransId="{2B35430F-541C-42E5-8098-79971F6DE09B}" sibTransId="{1A2F7A0C-1D3D-479F-AF63-7BC35E7CFEB7}"/>
    <dgm:cxn modelId="{3B78756B-6D8C-494F-9BD8-7DF8C5FF80D6}" type="presOf" srcId="{C47D3208-DDE9-4FF4-B9B6-20E0C68A34CA}" destId="{69B460A1-8E52-4BCA-A74C-5B105D562BAA}" srcOrd="0" destOrd="0" presId="urn:microsoft.com/office/officeart/2005/8/layout/equation2"/>
    <dgm:cxn modelId="{A1EFD34D-332C-4DC1-97F4-C7204F4F4415}" type="presOf" srcId="{1A2F7A0C-1D3D-479F-AF63-7BC35E7CFEB7}" destId="{29DDD184-7CC2-4EDD-88AC-E347EDDB9163}" srcOrd="0" destOrd="0" presId="urn:microsoft.com/office/officeart/2005/8/layout/equation2"/>
    <dgm:cxn modelId="{7567087A-E170-40AD-BBDF-43965F22DF0D}" type="presOf" srcId="{D08B779E-1C3A-4D6E-B7AB-52A408200058}" destId="{8798A5D9-3182-4B0D-874A-FE2D8B48F3E5}" srcOrd="0" destOrd="0" presId="urn:microsoft.com/office/officeart/2005/8/layout/equation2"/>
    <dgm:cxn modelId="{748775D1-071A-4503-A462-DBE9B89E4BBF}" type="presOf" srcId="{FC34773C-8EB2-4778-86C2-9EAFDC0EACB8}" destId="{46026E07-E5C8-47EE-AC12-6A83CF7C2DBE}" srcOrd="0" destOrd="0" presId="urn:microsoft.com/office/officeart/2005/8/layout/equation2"/>
    <dgm:cxn modelId="{7E604C95-4254-479B-830B-6C7998E7F890}" srcId="{A396EF0B-6089-4D5E-A610-7A75ACF8A71D}" destId="{EE1EB009-1604-450C-81F7-69874DEA6450}" srcOrd="3" destOrd="0" parTransId="{691C3CC6-A74E-4D88-B501-82A4457D843F}" sibTransId="{C47D3208-DDE9-4FF4-B9B6-20E0C68A34CA}"/>
    <dgm:cxn modelId="{A04AC542-B5DD-4431-BEC2-17B69D81BCEA}" type="presOf" srcId="{EE1EB009-1604-450C-81F7-69874DEA6450}" destId="{4092003B-88F7-46DE-B8BF-4A8B18B95B45}" srcOrd="0" destOrd="0" presId="urn:microsoft.com/office/officeart/2005/8/layout/equation2"/>
    <dgm:cxn modelId="{C888E7A3-8C6D-4106-8EF0-91BA4932BF32}" srcId="{A396EF0B-6089-4D5E-A610-7A75ACF8A71D}" destId="{697CB18D-1219-45AC-AFBA-4F8A30300D9D}" srcOrd="0" destOrd="0" parTransId="{6764419E-3833-43D4-B2BB-8357490A1520}" sibTransId="{D81D8E51-E113-46DE-82AD-A8BDE90726E0}"/>
    <dgm:cxn modelId="{17B19EC9-20EF-4BAD-8184-00135467CD8D}" srcId="{A396EF0B-6089-4D5E-A610-7A75ACF8A71D}" destId="{A16C1CBA-6F71-4668-997C-2D7766033014}" srcOrd="2" destOrd="0" parTransId="{3B77A0DE-94AE-4371-A5B0-2820331F14D3}" sibTransId="{D08B779E-1C3A-4D6E-B7AB-52A408200058}"/>
    <dgm:cxn modelId="{B2D4DC88-65E0-46CE-868E-8E78AE9C05EF}" type="presOf" srcId="{A396EF0B-6089-4D5E-A610-7A75ACF8A71D}" destId="{2837EB02-506D-4E51-98C3-F0E54701673A}" srcOrd="0" destOrd="0" presId="urn:microsoft.com/office/officeart/2005/8/layout/equation2"/>
    <dgm:cxn modelId="{301C5376-3D91-4210-B794-A887A0548DD5}" type="presOf" srcId="{9C1B65AE-001F-4522-B912-6EAC2CDFEC8C}" destId="{E1480C9C-39C9-44E3-9EF3-A3737880AD85}" srcOrd="0" destOrd="0" presId="urn:microsoft.com/office/officeart/2005/8/layout/equation2"/>
    <dgm:cxn modelId="{A5DCE6F1-951E-45A7-8F39-92268E46EDCC}" srcId="{A396EF0B-6089-4D5E-A610-7A75ACF8A71D}" destId="{0CFBFD9B-B7CE-4CE2-A1C8-605D1F75BEF5}" srcOrd="4" destOrd="0" parTransId="{DA333F4D-D004-4A6F-84B6-D656F65D425E}" sibTransId="{FC34773C-8EB2-4778-86C2-9EAFDC0EACB8}"/>
    <dgm:cxn modelId="{AEDF5B45-1D5C-4D3A-9B54-336C4E4FAFC5}" srcId="{A396EF0B-6089-4D5E-A610-7A75ACF8A71D}" destId="{9C1B65AE-001F-4522-B912-6EAC2CDFEC8C}" srcOrd="5" destOrd="0" parTransId="{21F1B568-2752-4ABA-9400-4488D86EC763}" sibTransId="{E6B72345-246A-4F31-8F9E-FE81A1275524}"/>
    <dgm:cxn modelId="{947EC7FB-95B0-414B-9622-EB8054829CBD}" type="presOf" srcId="{A16C1CBA-6F71-4668-997C-2D7766033014}" destId="{83D24BD2-43BB-4818-A4AF-1BE2216C60D8}" srcOrd="0" destOrd="0" presId="urn:microsoft.com/office/officeart/2005/8/layout/equation2"/>
    <dgm:cxn modelId="{6E4B805F-4D16-4A79-94DA-A949FE96B541}" type="presOf" srcId="{697CB18D-1219-45AC-AFBA-4F8A30300D9D}" destId="{20881F03-ECF9-4030-9526-80105B9E83BF}" srcOrd="0" destOrd="0" presId="urn:microsoft.com/office/officeart/2005/8/layout/equation2"/>
    <dgm:cxn modelId="{5AB32A24-ECE4-4038-87FF-A819168DEE3B}" type="presOf" srcId="{D81D8E51-E113-46DE-82AD-A8BDE90726E0}" destId="{02F73A56-8A06-42FA-883D-E90F4CD58C53}" srcOrd="0" destOrd="0" presId="urn:microsoft.com/office/officeart/2005/8/layout/equation2"/>
    <dgm:cxn modelId="{921AF2F5-B82A-494F-93CF-8458F9E08A8B}" type="presParOf" srcId="{2837EB02-506D-4E51-98C3-F0E54701673A}" destId="{BB621704-5F97-4212-B872-406D4A452D1E}" srcOrd="0" destOrd="0" presId="urn:microsoft.com/office/officeart/2005/8/layout/equation2"/>
    <dgm:cxn modelId="{F6527F96-2DBF-4D65-AC40-F3013D4EFABC}" type="presParOf" srcId="{BB621704-5F97-4212-B872-406D4A452D1E}" destId="{20881F03-ECF9-4030-9526-80105B9E83BF}" srcOrd="0" destOrd="0" presId="urn:microsoft.com/office/officeart/2005/8/layout/equation2"/>
    <dgm:cxn modelId="{3F928519-345E-4659-9A4E-4ECD6E9482F0}" type="presParOf" srcId="{BB621704-5F97-4212-B872-406D4A452D1E}" destId="{F79D096A-D254-4C7C-8DFD-F90EB1C0ECED}" srcOrd="1" destOrd="0" presId="urn:microsoft.com/office/officeart/2005/8/layout/equation2"/>
    <dgm:cxn modelId="{C03DD4D8-2795-41A0-BFAE-0E86AC1D3D8A}" type="presParOf" srcId="{BB621704-5F97-4212-B872-406D4A452D1E}" destId="{02F73A56-8A06-42FA-883D-E90F4CD58C53}" srcOrd="2" destOrd="0" presId="urn:microsoft.com/office/officeart/2005/8/layout/equation2"/>
    <dgm:cxn modelId="{5BF81834-09A6-4C78-B08F-B511E8113E48}" type="presParOf" srcId="{BB621704-5F97-4212-B872-406D4A452D1E}" destId="{1CE5FA51-56E5-4B7E-AD11-4F32C9B7A83A}" srcOrd="3" destOrd="0" presId="urn:microsoft.com/office/officeart/2005/8/layout/equation2"/>
    <dgm:cxn modelId="{7F5E1D95-473E-4B6A-A274-616D1E53D2F3}" type="presParOf" srcId="{BB621704-5F97-4212-B872-406D4A452D1E}" destId="{B61AB8CE-F791-4FC3-8AB5-334741BB8538}" srcOrd="4" destOrd="0" presId="urn:microsoft.com/office/officeart/2005/8/layout/equation2"/>
    <dgm:cxn modelId="{601109BB-9D7E-4F8D-9601-4AAAAB22F34E}" type="presParOf" srcId="{BB621704-5F97-4212-B872-406D4A452D1E}" destId="{18AAE1E1-066D-46B7-B11F-B3420EE748CF}" srcOrd="5" destOrd="0" presId="urn:microsoft.com/office/officeart/2005/8/layout/equation2"/>
    <dgm:cxn modelId="{A259ECA3-CB4D-47D4-A1D3-1A13599AD593}" type="presParOf" srcId="{BB621704-5F97-4212-B872-406D4A452D1E}" destId="{29DDD184-7CC2-4EDD-88AC-E347EDDB9163}" srcOrd="6" destOrd="0" presId="urn:microsoft.com/office/officeart/2005/8/layout/equation2"/>
    <dgm:cxn modelId="{0E1946A6-23CB-4A96-AE5B-96135D1EC789}" type="presParOf" srcId="{BB621704-5F97-4212-B872-406D4A452D1E}" destId="{222D6E8D-A4C7-496D-8EE8-E1228ABE4231}" srcOrd="7" destOrd="0" presId="urn:microsoft.com/office/officeart/2005/8/layout/equation2"/>
    <dgm:cxn modelId="{31E85D36-BAA8-4877-8CAA-0AC4F360180A}" type="presParOf" srcId="{BB621704-5F97-4212-B872-406D4A452D1E}" destId="{83D24BD2-43BB-4818-A4AF-1BE2216C60D8}" srcOrd="8" destOrd="0" presId="urn:microsoft.com/office/officeart/2005/8/layout/equation2"/>
    <dgm:cxn modelId="{50165173-CD1D-4B5A-AAA5-A27BFD29C793}" type="presParOf" srcId="{BB621704-5F97-4212-B872-406D4A452D1E}" destId="{CB9E5279-0671-4E69-A7EF-F19822F6F5A3}" srcOrd="9" destOrd="0" presId="urn:microsoft.com/office/officeart/2005/8/layout/equation2"/>
    <dgm:cxn modelId="{1863E102-599B-4CD3-9B77-4C5C79D33D24}" type="presParOf" srcId="{BB621704-5F97-4212-B872-406D4A452D1E}" destId="{8798A5D9-3182-4B0D-874A-FE2D8B48F3E5}" srcOrd="10" destOrd="0" presId="urn:microsoft.com/office/officeart/2005/8/layout/equation2"/>
    <dgm:cxn modelId="{2A90059D-1185-4CDE-86A1-AC00D9829007}" type="presParOf" srcId="{BB621704-5F97-4212-B872-406D4A452D1E}" destId="{64268AE2-5C86-4B46-A296-0FC1FAA073A3}" srcOrd="11" destOrd="0" presId="urn:microsoft.com/office/officeart/2005/8/layout/equation2"/>
    <dgm:cxn modelId="{839A761E-5780-480F-8B3C-AAD147F49520}" type="presParOf" srcId="{BB621704-5F97-4212-B872-406D4A452D1E}" destId="{4092003B-88F7-46DE-B8BF-4A8B18B95B45}" srcOrd="12" destOrd="0" presId="urn:microsoft.com/office/officeart/2005/8/layout/equation2"/>
    <dgm:cxn modelId="{9E099C48-6088-4C1D-9E85-C9441E73796A}" type="presParOf" srcId="{BB621704-5F97-4212-B872-406D4A452D1E}" destId="{1EEBC227-303B-4A27-914D-6EDC45CE1F9F}" srcOrd="13" destOrd="0" presId="urn:microsoft.com/office/officeart/2005/8/layout/equation2"/>
    <dgm:cxn modelId="{057204C8-C403-4DF1-A7E1-BA06A58EA008}" type="presParOf" srcId="{BB621704-5F97-4212-B872-406D4A452D1E}" destId="{69B460A1-8E52-4BCA-A74C-5B105D562BAA}" srcOrd="14" destOrd="0" presId="urn:microsoft.com/office/officeart/2005/8/layout/equation2"/>
    <dgm:cxn modelId="{FCB5ED49-7B43-413D-9BB7-0530ED9D56D2}" type="presParOf" srcId="{BB621704-5F97-4212-B872-406D4A452D1E}" destId="{F9F2E036-A254-4850-9FA8-F3044070F480}" srcOrd="15" destOrd="0" presId="urn:microsoft.com/office/officeart/2005/8/layout/equation2"/>
    <dgm:cxn modelId="{6F815CF6-5542-4DF2-AC5E-A98D5C8C3734}" type="presParOf" srcId="{BB621704-5F97-4212-B872-406D4A452D1E}" destId="{5C37C2D9-2B48-42DC-A0DD-4C15F3A545F2}" srcOrd="16" destOrd="0" presId="urn:microsoft.com/office/officeart/2005/8/layout/equation2"/>
    <dgm:cxn modelId="{194CAB13-0DFB-44E0-816A-D3EF415AC4EF}" type="presParOf" srcId="{2837EB02-506D-4E51-98C3-F0E54701673A}" destId="{46026E07-E5C8-47EE-AC12-6A83CF7C2DBE}" srcOrd="1" destOrd="0" presId="urn:microsoft.com/office/officeart/2005/8/layout/equation2"/>
    <dgm:cxn modelId="{FB50B305-1C6A-4C53-8654-2F1858BADEC5}" type="presParOf" srcId="{46026E07-E5C8-47EE-AC12-6A83CF7C2DBE}" destId="{CA360283-9831-4858-A21B-2CE57AE3AC21}" srcOrd="0" destOrd="0" presId="urn:microsoft.com/office/officeart/2005/8/layout/equation2"/>
    <dgm:cxn modelId="{C58D926F-785B-4528-971E-B6D010861F45}" type="presParOf" srcId="{2837EB02-506D-4E51-98C3-F0E54701673A}" destId="{E1480C9C-39C9-44E3-9EF3-A3737880AD85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91905-3647-45B6-920E-3E012B4C2263}">
      <dsp:nvSpPr>
        <dsp:cNvPr id="0" name=""/>
        <dsp:cNvSpPr/>
      </dsp:nvSpPr>
      <dsp:spPr>
        <a:xfrm>
          <a:off x="0" y="31906"/>
          <a:ext cx="585489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Teacher-Centered</a:t>
          </a:r>
          <a:endParaRPr lang="en-US" sz="31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6296" y="68202"/>
        <a:ext cx="5782298" cy="670943"/>
      </dsp:txXfrm>
    </dsp:sp>
    <dsp:sp modelId="{42F2A05F-117A-42AE-ACAD-AAD060DE27D8}">
      <dsp:nvSpPr>
        <dsp:cNvPr id="0" name=""/>
        <dsp:cNvSpPr/>
      </dsp:nvSpPr>
      <dsp:spPr>
        <a:xfrm>
          <a:off x="0" y="775441"/>
          <a:ext cx="5854890" cy="18288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893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Directed specifically </a:t>
          </a:r>
          <a:br>
            <a:rPr lang="en-US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</a:br>
          <a:r>
            <a:rPr lang="en-US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by the teacher</a:t>
          </a:r>
          <a:endParaRPr lang="en-US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Engage students in high-order and enhance learning with technology and media</a:t>
          </a:r>
          <a:endParaRPr lang="en-US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0" y="775441"/>
        <a:ext cx="5854890" cy="1828845"/>
      </dsp:txXfrm>
    </dsp:sp>
    <dsp:sp modelId="{E9D1211B-267D-4AD1-BD0A-C7796FFA7B14}">
      <dsp:nvSpPr>
        <dsp:cNvPr id="0" name=""/>
        <dsp:cNvSpPr/>
      </dsp:nvSpPr>
      <dsp:spPr>
        <a:xfrm>
          <a:off x="0" y="2604286"/>
          <a:ext cx="5854890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Student-Centered</a:t>
          </a:r>
          <a:endParaRPr lang="en-US" sz="31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6296" y="2640582"/>
        <a:ext cx="5782298" cy="670943"/>
      </dsp:txXfrm>
    </dsp:sp>
    <dsp:sp modelId="{DAC19E35-1635-47DA-99D8-A6369FE3068D}">
      <dsp:nvSpPr>
        <dsp:cNvPr id="0" name=""/>
        <dsp:cNvSpPr/>
      </dsp:nvSpPr>
      <dsp:spPr>
        <a:xfrm>
          <a:off x="0" y="3347821"/>
          <a:ext cx="5854890" cy="1090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5893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Where students are</a:t>
          </a:r>
          <a:br>
            <a:rPr lang="en-US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</a:br>
          <a:r>
            <a:rPr lang="en-US" sz="24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largely responsible for their own learning</a:t>
          </a:r>
          <a:endParaRPr lang="en-US" sz="24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0" y="3347821"/>
        <a:ext cx="5854890" cy="1090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AA239E-E5EC-4B85-8A7F-D49CBAD61BF8}">
      <dsp:nvSpPr>
        <dsp:cNvPr id="0" name=""/>
        <dsp:cNvSpPr/>
      </dsp:nvSpPr>
      <dsp:spPr>
        <a:xfrm rot="271734">
          <a:off x="-20257" y="353922"/>
          <a:ext cx="6357962" cy="397372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FA816-C1E7-4AC6-BE83-AD91CC70F450}">
      <dsp:nvSpPr>
        <dsp:cNvPr id="0" name=""/>
        <dsp:cNvSpPr/>
      </dsp:nvSpPr>
      <dsp:spPr>
        <a:xfrm>
          <a:off x="511535" y="3115941"/>
          <a:ext cx="146233" cy="14623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9DDCC2-29AC-48C9-8FAA-F4F804E6EEE8}">
      <dsp:nvSpPr>
        <dsp:cNvPr id="0" name=""/>
        <dsp:cNvSpPr/>
      </dsp:nvSpPr>
      <dsp:spPr>
        <a:xfrm>
          <a:off x="464019" y="3383823"/>
          <a:ext cx="3173483" cy="945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486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Chunk Information</a:t>
          </a:r>
          <a:endParaRPr lang="en-US" sz="2800" b="1" kern="1200" dirty="0"/>
        </a:p>
      </dsp:txBody>
      <dsp:txXfrm>
        <a:off x="464019" y="3383823"/>
        <a:ext cx="3173483" cy="945746"/>
      </dsp:txXfrm>
    </dsp:sp>
    <dsp:sp modelId="{D443E8F8-D33F-4A7F-BB09-2CE90722421D}">
      <dsp:nvSpPr>
        <dsp:cNvPr id="0" name=""/>
        <dsp:cNvSpPr/>
      </dsp:nvSpPr>
      <dsp:spPr>
        <a:xfrm>
          <a:off x="1503761" y="2355425"/>
          <a:ext cx="254318" cy="254318"/>
        </a:xfrm>
        <a:prstGeom prst="ellipse">
          <a:avLst/>
        </a:prstGeom>
        <a:solidFill>
          <a:schemeClr val="accent5">
            <a:hueOff val="4186384"/>
            <a:satOff val="-14546"/>
            <a:lumOff val="-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FFE54-83F5-494C-85CB-08715644C8D9}">
      <dsp:nvSpPr>
        <dsp:cNvPr id="0" name=""/>
        <dsp:cNvSpPr/>
      </dsp:nvSpPr>
      <dsp:spPr>
        <a:xfrm>
          <a:off x="9409" y="1755707"/>
          <a:ext cx="2018619" cy="557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4758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Questions</a:t>
          </a:r>
          <a:endParaRPr lang="en-US" sz="2800" b="1" kern="1200" dirty="0"/>
        </a:p>
      </dsp:txBody>
      <dsp:txXfrm>
        <a:off x="9409" y="1755707"/>
        <a:ext cx="2018619" cy="557364"/>
      </dsp:txXfrm>
    </dsp:sp>
    <dsp:sp modelId="{0F514A15-C39F-4EF4-A9D5-2BFA45D9932A}">
      <dsp:nvSpPr>
        <dsp:cNvPr id="0" name=""/>
        <dsp:cNvSpPr/>
      </dsp:nvSpPr>
      <dsp:spPr>
        <a:xfrm>
          <a:off x="3000457" y="1696724"/>
          <a:ext cx="336971" cy="336971"/>
        </a:xfrm>
        <a:prstGeom prst="ellipse">
          <a:avLst/>
        </a:prstGeom>
        <a:solidFill>
          <a:schemeClr val="accent5">
            <a:hueOff val="8372769"/>
            <a:satOff val="-29093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5913B1-A38C-4493-A1D7-C2B21D943502}">
      <dsp:nvSpPr>
        <dsp:cNvPr id="0" name=""/>
        <dsp:cNvSpPr/>
      </dsp:nvSpPr>
      <dsp:spPr>
        <a:xfrm>
          <a:off x="2614240" y="2292165"/>
          <a:ext cx="2506211" cy="1535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554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Feedback</a:t>
          </a:r>
          <a:endParaRPr lang="en-US" sz="2800" b="1" kern="1200" dirty="0"/>
        </a:p>
      </dsp:txBody>
      <dsp:txXfrm>
        <a:off x="2614240" y="2292165"/>
        <a:ext cx="2506211" cy="1535416"/>
      </dsp:txXfrm>
    </dsp:sp>
    <dsp:sp modelId="{B9E4139D-D601-4A29-817F-E759E714891E}">
      <dsp:nvSpPr>
        <dsp:cNvPr id="0" name=""/>
        <dsp:cNvSpPr/>
      </dsp:nvSpPr>
      <dsp:spPr>
        <a:xfrm>
          <a:off x="4660049" y="1280545"/>
          <a:ext cx="451415" cy="451415"/>
        </a:xfrm>
        <a:prstGeom prst="ellipse">
          <a:avLst/>
        </a:prstGeom>
        <a:solidFill>
          <a:schemeClr val="accent5">
            <a:hueOff val="12559153"/>
            <a:satOff val="-43639"/>
            <a:lumOff val="-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3551BB-8D03-4FAE-954A-4083EF90032C}">
      <dsp:nvSpPr>
        <dsp:cNvPr id="0" name=""/>
        <dsp:cNvSpPr/>
      </dsp:nvSpPr>
      <dsp:spPr>
        <a:xfrm>
          <a:off x="4813192" y="1435769"/>
          <a:ext cx="1335172" cy="284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96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4813192" y="1435769"/>
        <a:ext cx="1335172" cy="28491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8E82D-4669-4FF6-A790-BB65392DF4DE}">
      <dsp:nvSpPr>
        <dsp:cNvPr id="0" name=""/>
        <dsp:cNvSpPr/>
      </dsp:nvSpPr>
      <dsp:spPr>
        <a:xfrm rot="16200000">
          <a:off x="-1020876" y="1022994"/>
          <a:ext cx="4124325" cy="2078335"/>
        </a:xfrm>
        <a:prstGeom prst="flowChartManualOperati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Instructor-</a:t>
          </a:r>
          <a:r>
            <a:rPr lang="en-US" sz="29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 </a:t>
          </a:r>
          <a:r>
            <a:rPr lang="en-US" sz="28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Learner</a:t>
          </a:r>
          <a:endParaRPr lang="en-US" sz="29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Socratic Dialogue</a:t>
          </a:r>
          <a:endParaRPr lang="en-US" sz="2000" kern="1200" dirty="0">
            <a:latin typeface="Andalus" panose="02020603050405020304" pitchFamily="18" charset="-78"/>
            <a:cs typeface="Andalus" panose="02020603050405020304" pitchFamily="18" charset="-78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Individual or small groups</a:t>
          </a:r>
          <a:endParaRPr lang="en-US" sz="20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 rot="5400000">
        <a:off x="2119" y="824864"/>
        <a:ext cx="2078335" cy="2474595"/>
      </dsp:txXfrm>
    </dsp:sp>
    <dsp:sp modelId="{1F8A6FD0-578B-4288-A6EA-2AD20D269776}">
      <dsp:nvSpPr>
        <dsp:cNvPr id="0" name=""/>
        <dsp:cNvSpPr/>
      </dsp:nvSpPr>
      <dsp:spPr>
        <a:xfrm rot="16200000">
          <a:off x="1213333" y="1022994"/>
          <a:ext cx="4124325" cy="2078335"/>
        </a:xfrm>
        <a:prstGeom prst="flowChartManualOperation">
          <a:avLst/>
        </a:prstGeom>
        <a:gradFill rotWithShape="0">
          <a:gsLst>
            <a:gs pos="0">
              <a:schemeClr val="accent5">
                <a:hueOff val="4186384"/>
                <a:satOff val="-14546"/>
                <a:lumOff val="-215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4186384"/>
                <a:satOff val="-14546"/>
                <a:lumOff val="-215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4186384"/>
                <a:satOff val="-14546"/>
                <a:lumOff val="-215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2750" tIns="0" rIns="41275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>
            <a:latin typeface="Andalus" panose="02020603050405020304" pitchFamily="18" charset="-78"/>
            <a:cs typeface="Andalus" panose="02020603050405020304" pitchFamily="18" charset="-78"/>
          </a:endParaRPr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100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 rot="5400000">
        <a:off x="2236328" y="824864"/>
        <a:ext cx="2078335" cy="2474595"/>
      </dsp:txXfrm>
    </dsp:sp>
    <dsp:sp modelId="{6798B9B1-0124-430B-BE28-0B25C9DB2475}">
      <dsp:nvSpPr>
        <dsp:cNvPr id="0" name=""/>
        <dsp:cNvSpPr/>
      </dsp:nvSpPr>
      <dsp:spPr>
        <a:xfrm rot="16200000">
          <a:off x="3447543" y="1022994"/>
          <a:ext cx="4124325" cy="2078335"/>
        </a:xfrm>
        <a:prstGeom prst="flowChartManualOperation">
          <a:avLst/>
        </a:prstGeom>
        <a:gradFill rotWithShape="0">
          <a:gsLst>
            <a:gs pos="0">
              <a:schemeClr val="accent5">
                <a:hueOff val="8372769"/>
                <a:satOff val="-29093"/>
                <a:lumOff val="-431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8372769"/>
                <a:satOff val="-29093"/>
                <a:lumOff val="-431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8372769"/>
                <a:satOff val="-29093"/>
                <a:lumOff val="-431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Computer-Learner</a:t>
          </a:r>
          <a:endParaRPr lang="en-US" sz="28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Integrated Learning Systems (ILS)</a:t>
          </a:r>
          <a:endParaRPr lang="en-US" sz="23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 rot="5400000">
        <a:off x="4470538" y="824864"/>
        <a:ext cx="2078335" cy="2474595"/>
      </dsp:txXfrm>
    </dsp:sp>
    <dsp:sp modelId="{66D854EF-D206-4E9F-92B6-CA8200844EDB}">
      <dsp:nvSpPr>
        <dsp:cNvPr id="0" name=""/>
        <dsp:cNvSpPr/>
      </dsp:nvSpPr>
      <dsp:spPr>
        <a:xfrm rot="16200000">
          <a:off x="5681753" y="1022994"/>
          <a:ext cx="4124325" cy="2078335"/>
        </a:xfrm>
        <a:prstGeom prst="flowChartManualOperation">
          <a:avLst/>
        </a:prstGeom>
        <a:gradFill rotWithShape="0">
          <a:gsLst>
            <a:gs pos="0">
              <a:schemeClr val="accent5">
                <a:hueOff val="12559153"/>
                <a:satOff val="-43639"/>
                <a:lumOff val="-6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12559153"/>
                <a:satOff val="-43639"/>
                <a:lumOff val="-6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12559153"/>
                <a:satOff val="-43639"/>
                <a:lumOff val="-6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0" rIns="17780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Print-Learner</a:t>
          </a:r>
          <a:endParaRPr lang="en-US" sz="28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Workbook</a:t>
          </a:r>
          <a:endParaRPr lang="en-US" sz="25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 rot="5400000">
        <a:off x="6704748" y="824864"/>
        <a:ext cx="2078335" cy="24745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6D8341-A024-4566-A8CF-AEC99DD53B08}">
      <dsp:nvSpPr>
        <dsp:cNvPr id="0" name=""/>
        <dsp:cNvSpPr/>
      </dsp:nvSpPr>
      <dsp:spPr>
        <a:xfrm>
          <a:off x="3029141" y="2255291"/>
          <a:ext cx="2294738" cy="240107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u="sng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Integration</a:t>
          </a:r>
          <a:endParaRPr lang="en-US" sz="3000" b="1" u="sng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365198" y="2606920"/>
        <a:ext cx="1622624" cy="1697817"/>
      </dsp:txXfrm>
    </dsp:sp>
    <dsp:sp modelId="{7736ED4B-D708-4D76-BEEE-07015216FE65}">
      <dsp:nvSpPr>
        <dsp:cNvPr id="0" name=""/>
        <dsp:cNvSpPr/>
      </dsp:nvSpPr>
      <dsp:spPr>
        <a:xfrm rot="16200000">
          <a:off x="4012935" y="2071180"/>
          <a:ext cx="327150" cy="41073"/>
        </a:xfrm>
        <a:custGeom>
          <a:avLst/>
          <a:gdLst/>
          <a:ahLst/>
          <a:cxnLst/>
          <a:rect l="0" t="0" r="0" b="0"/>
          <a:pathLst>
            <a:path>
              <a:moveTo>
                <a:pt x="0" y="20536"/>
              </a:moveTo>
              <a:lnTo>
                <a:pt x="327150" y="2053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4168332" y="2083537"/>
        <a:ext cx="16357" cy="16357"/>
      </dsp:txXfrm>
    </dsp:sp>
    <dsp:sp modelId="{D06264B3-33A2-4012-8EF2-97C09A09A309}">
      <dsp:nvSpPr>
        <dsp:cNvPr id="0" name=""/>
        <dsp:cNvSpPr/>
      </dsp:nvSpPr>
      <dsp:spPr>
        <a:xfrm>
          <a:off x="3223499" y="22117"/>
          <a:ext cx="1906023" cy="190602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Concept-mapping software</a:t>
          </a:r>
          <a:endParaRPr lang="en-US" sz="17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502630" y="301248"/>
        <a:ext cx="1347761" cy="1347761"/>
      </dsp:txXfrm>
    </dsp:sp>
    <dsp:sp modelId="{419625D4-FFCA-40CE-9D03-6A18187AF0AD}">
      <dsp:nvSpPr>
        <dsp:cNvPr id="0" name=""/>
        <dsp:cNvSpPr/>
      </dsp:nvSpPr>
      <dsp:spPr>
        <a:xfrm rot="1800000">
          <a:off x="5156467" y="4107214"/>
          <a:ext cx="367691" cy="41073"/>
        </a:xfrm>
        <a:custGeom>
          <a:avLst/>
          <a:gdLst/>
          <a:ahLst/>
          <a:cxnLst/>
          <a:rect l="0" t="0" r="0" b="0"/>
          <a:pathLst>
            <a:path>
              <a:moveTo>
                <a:pt x="0" y="20536"/>
              </a:moveTo>
              <a:lnTo>
                <a:pt x="367691" y="2053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331120" y="4118558"/>
        <a:ext cx="18384" cy="18384"/>
      </dsp:txXfrm>
    </dsp:sp>
    <dsp:sp modelId="{CC23C819-1FDF-416F-8312-F656EB139577}">
      <dsp:nvSpPr>
        <dsp:cNvPr id="0" name=""/>
        <dsp:cNvSpPr/>
      </dsp:nvSpPr>
      <dsp:spPr>
        <a:xfrm>
          <a:off x="5371848" y="3743167"/>
          <a:ext cx="1906023" cy="1906023"/>
        </a:xfrm>
        <a:prstGeom prst="ellipse">
          <a:avLst/>
        </a:prstGeom>
        <a:gradFill rotWithShape="0">
          <a:gsLst>
            <a:gs pos="0">
              <a:schemeClr val="accent5">
                <a:hueOff val="6279576"/>
                <a:satOff val="-21819"/>
                <a:lumOff val="-323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6279576"/>
                <a:satOff val="-21819"/>
                <a:lumOff val="-323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6279576"/>
                <a:satOff val="-21819"/>
                <a:lumOff val="-323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Collaborative Sites</a:t>
          </a:r>
          <a:endParaRPr lang="en-US" sz="17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650979" y="4022298"/>
        <a:ext cx="1347761" cy="1347761"/>
      </dsp:txXfrm>
    </dsp:sp>
    <dsp:sp modelId="{232372EA-AA05-4908-8356-469008385016}">
      <dsp:nvSpPr>
        <dsp:cNvPr id="0" name=""/>
        <dsp:cNvSpPr/>
      </dsp:nvSpPr>
      <dsp:spPr>
        <a:xfrm rot="9000000">
          <a:off x="2828863" y="4107214"/>
          <a:ext cx="367691" cy="41073"/>
        </a:xfrm>
        <a:custGeom>
          <a:avLst/>
          <a:gdLst/>
          <a:ahLst/>
          <a:cxnLst/>
          <a:rect l="0" t="0" r="0" b="0"/>
          <a:pathLst>
            <a:path>
              <a:moveTo>
                <a:pt x="0" y="20536"/>
              </a:moveTo>
              <a:lnTo>
                <a:pt x="367691" y="2053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 rot="10800000">
        <a:off x="3003517" y="4118558"/>
        <a:ext cx="18384" cy="18384"/>
      </dsp:txXfrm>
    </dsp:sp>
    <dsp:sp modelId="{B54FA78B-4163-426C-83FC-792E7A57EDD6}">
      <dsp:nvSpPr>
        <dsp:cNvPr id="0" name=""/>
        <dsp:cNvSpPr/>
      </dsp:nvSpPr>
      <dsp:spPr>
        <a:xfrm>
          <a:off x="1075149" y="3743167"/>
          <a:ext cx="1906023" cy="1906023"/>
        </a:xfrm>
        <a:prstGeom prst="ellipse">
          <a:avLst/>
        </a:prstGeom>
        <a:gradFill rotWithShape="0">
          <a:gsLst>
            <a:gs pos="0">
              <a:schemeClr val="accent5">
                <a:hueOff val="12559153"/>
                <a:satOff val="-43639"/>
                <a:lumOff val="-6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12559153"/>
                <a:satOff val="-43639"/>
                <a:lumOff val="-6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12559153"/>
                <a:satOff val="-43639"/>
                <a:lumOff val="-6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Video-conferencing</a:t>
          </a:r>
          <a:endParaRPr lang="en-US" sz="17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1354280" y="4022298"/>
        <a:ext cx="1347761" cy="134776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881F03-ECF9-4030-9526-80105B9E83BF}">
      <dsp:nvSpPr>
        <dsp:cNvPr id="0" name=""/>
        <dsp:cNvSpPr/>
      </dsp:nvSpPr>
      <dsp:spPr>
        <a:xfrm>
          <a:off x="469413" y="3454933"/>
          <a:ext cx="1147327" cy="1147327"/>
        </a:xfrm>
        <a:prstGeom prst="flowChartAlternateProcess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Team effort</a:t>
          </a:r>
          <a:endParaRPr lang="en-US" sz="12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25420" y="3510940"/>
        <a:ext cx="1035313" cy="1035313"/>
      </dsp:txXfrm>
    </dsp:sp>
    <dsp:sp modelId="{02F73A56-8A06-42FA-883D-E90F4CD58C53}">
      <dsp:nvSpPr>
        <dsp:cNvPr id="0" name=""/>
        <dsp:cNvSpPr/>
      </dsp:nvSpPr>
      <dsp:spPr>
        <a:xfrm>
          <a:off x="1752042" y="3838884"/>
          <a:ext cx="341480" cy="341480"/>
        </a:xfrm>
        <a:prstGeom prst="mathPlus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b="1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1797305" y="3969466"/>
        <a:ext cx="250954" cy="80316"/>
      </dsp:txXfrm>
    </dsp:sp>
    <dsp:sp modelId="{B61AB8CE-F791-4FC3-8AB5-334741BB8538}">
      <dsp:nvSpPr>
        <dsp:cNvPr id="0" name=""/>
        <dsp:cNvSpPr/>
      </dsp:nvSpPr>
      <dsp:spPr>
        <a:xfrm>
          <a:off x="2249717" y="3477512"/>
          <a:ext cx="1147327" cy="1147327"/>
        </a:xfrm>
        <a:prstGeom prst="flowChartAlternateProcess">
          <a:avLst/>
        </a:prstGeom>
        <a:gradFill rotWithShape="0">
          <a:gsLst>
            <a:gs pos="0">
              <a:schemeClr val="accent5">
                <a:hueOff val="2511831"/>
                <a:satOff val="-8728"/>
                <a:lumOff val="-1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2511831"/>
                <a:satOff val="-8728"/>
                <a:lumOff val="-1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2511831"/>
                <a:satOff val="-8728"/>
                <a:lumOff val="-1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Engagement</a:t>
          </a:r>
          <a:endParaRPr lang="en-US" sz="14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305724" y="3533519"/>
        <a:ext cx="1035313" cy="1035313"/>
      </dsp:txXfrm>
    </dsp:sp>
    <dsp:sp modelId="{29DDD184-7CC2-4EDD-88AC-E347EDDB9163}">
      <dsp:nvSpPr>
        <dsp:cNvPr id="0" name=""/>
        <dsp:cNvSpPr/>
      </dsp:nvSpPr>
      <dsp:spPr>
        <a:xfrm>
          <a:off x="3536087" y="3811789"/>
          <a:ext cx="341480" cy="341480"/>
        </a:xfrm>
        <a:prstGeom prst="mathPlus">
          <a:avLst/>
        </a:prstGeom>
        <a:gradFill rotWithShape="0">
          <a:gsLst>
            <a:gs pos="0">
              <a:schemeClr val="accent5">
                <a:hueOff val="3139788"/>
                <a:satOff val="-10910"/>
                <a:lumOff val="-161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3139788"/>
                <a:satOff val="-10910"/>
                <a:lumOff val="-161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3139788"/>
                <a:satOff val="-10910"/>
                <a:lumOff val="-161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b="1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3581350" y="3942371"/>
        <a:ext cx="250954" cy="80316"/>
      </dsp:txXfrm>
    </dsp:sp>
    <dsp:sp modelId="{83D24BD2-43BB-4818-A4AF-1BE2216C60D8}">
      <dsp:nvSpPr>
        <dsp:cNvPr id="0" name=""/>
        <dsp:cNvSpPr/>
      </dsp:nvSpPr>
      <dsp:spPr>
        <a:xfrm>
          <a:off x="4025357" y="3451288"/>
          <a:ext cx="1147327" cy="1147327"/>
        </a:xfrm>
        <a:prstGeom prst="flowChartAlternateProcess">
          <a:avLst/>
        </a:prstGeom>
        <a:gradFill rotWithShape="0">
          <a:gsLst>
            <a:gs pos="0">
              <a:schemeClr val="accent5">
                <a:hueOff val="5023661"/>
                <a:satOff val="-17456"/>
                <a:lumOff val="-258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5023661"/>
                <a:satOff val="-17456"/>
                <a:lumOff val="-258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5023661"/>
                <a:satOff val="-17456"/>
                <a:lumOff val="-258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Accountability</a:t>
          </a:r>
          <a:endParaRPr lang="en-US" sz="13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4081364" y="3507295"/>
        <a:ext cx="1035313" cy="1035313"/>
      </dsp:txXfrm>
    </dsp:sp>
    <dsp:sp modelId="{8798A5D9-3182-4B0D-874A-FE2D8B48F3E5}">
      <dsp:nvSpPr>
        <dsp:cNvPr id="0" name=""/>
        <dsp:cNvSpPr/>
      </dsp:nvSpPr>
      <dsp:spPr>
        <a:xfrm>
          <a:off x="5303482" y="3810051"/>
          <a:ext cx="341480" cy="341480"/>
        </a:xfrm>
        <a:prstGeom prst="mathPlus">
          <a:avLst/>
        </a:prstGeom>
        <a:gradFill rotWithShape="0">
          <a:gsLst>
            <a:gs pos="0">
              <a:schemeClr val="accent5">
                <a:hueOff val="6279576"/>
                <a:satOff val="-21819"/>
                <a:lumOff val="-323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6279576"/>
                <a:satOff val="-21819"/>
                <a:lumOff val="-323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6279576"/>
                <a:satOff val="-21819"/>
                <a:lumOff val="-323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b="1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348745" y="3940633"/>
        <a:ext cx="250954" cy="80316"/>
      </dsp:txXfrm>
    </dsp:sp>
    <dsp:sp modelId="{4092003B-88F7-46DE-B8BF-4A8B18B95B45}">
      <dsp:nvSpPr>
        <dsp:cNvPr id="0" name=""/>
        <dsp:cNvSpPr/>
      </dsp:nvSpPr>
      <dsp:spPr>
        <a:xfrm>
          <a:off x="5792955" y="3473397"/>
          <a:ext cx="1147327" cy="1147327"/>
        </a:xfrm>
        <a:prstGeom prst="flowChartAlternateProcess">
          <a:avLst/>
        </a:prstGeom>
        <a:gradFill rotWithShape="0">
          <a:gsLst>
            <a:gs pos="0">
              <a:schemeClr val="accent5">
                <a:hueOff val="7535492"/>
                <a:satOff val="-26183"/>
                <a:lumOff val="-3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7535492"/>
                <a:satOff val="-26183"/>
                <a:lumOff val="-3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7535492"/>
                <a:satOff val="-26183"/>
                <a:lumOff val="-3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Interpersonal and Leadership Skills</a:t>
          </a:r>
          <a:endParaRPr lang="en-US" sz="12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5848962" y="3529404"/>
        <a:ext cx="1035313" cy="1035313"/>
      </dsp:txXfrm>
    </dsp:sp>
    <dsp:sp modelId="{69B460A1-8E52-4BCA-A74C-5B105D562BAA}">
      <dsp:nvSpPr>
        <dsp:cNvPr id="0" name=""/>
        <dsp:cNvSpPr/>
      </dsp:nvSpPr>
      <dsp:spPr>
        <a:xfrm>
          <a:off x="7101927" y="3805937"/>
          <a:ext cx="341480" cy="341480"/>
        </a:xfrm>
        <a:prstGeom prst="mathPlus">
          <a:avLst/>
        </a:prstGeom>
        <a:gradFill rotWithShape="0">
          <a:gsLst>
            <a:gs pos="0">
              <a:schemeClr val="accent5">
                <a:hueOff val="9419365"/>
                <a:satOff val="-32729"/>
                <a:lumOff val="-48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9419365"/>
                <a:satOff val="-32729"/>
                <a:lumOff val="-48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9419365"/>
                <a:satOff val="-32729"/>
                <a:lumOff val="-48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b="1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7147190" y="3936519"/>
        <a:ext cx="250954" cy="80316"/>
      </dsp:txXfrm>
    </dsp:sp>
    <dsp:sp modelId="{5C37C2D9-2B48-42DC-A0DD-4C15F3A545F2}">
      <dsp:nvSpPr>
        <dsp:cNvPr id="0" name=""/>
        <dsp:cNvSpPr/>
      </dsp:nvSpPr>
      <dsp:spPr>
        <a:xfrm>
          <a:off x="7584297" y="3476399"/>
          <a:ext cx="1147327" cy="1147327"/>
        </a:xfrm>
        <a:prstGeom prst="flowChartAlternateProcess">
          <a:avLst/>
        </a:prstGeom>
        <a:gradFill rotWithShape="0">
          <a:gsLst>
            <a:gs pos="0">
              <a:schemeClr val="accent5">
                <a:hueOff val="10047322"/>
                <a:satOff val="-34911"/>
                <a:lumOff val="-517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10047322"/>
                <a:satOff val="-34911"/>
                <a:lumOff val="-517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10047322"/>
                <a:satOff val="-34911"/>
                <a:lumOff val="-517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Reflect on Learning and Group Function</a:t>
          </a:r>
          <a:endParaRPr lang="en-US" sz="1200" b="1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7640304" y="3532406"/>
        <a:ext cx="1035313" cy="1035313"/>
      </dsp:txXfrm>
    </dsp:sp>
    <dsp:sp modelId="{46026E07-E5C8-47EE-AC12-6A83CF7C2DBE}">
      <dsp:nvSpPr>
        <dsp:cNvPr id="0" name=""/>
        <dsp:cNvSpPr/>
      </dsp:nvSpPr>
      <dsp:spPr>
        <a:xfrm rot="21541277">
          <a:off x="8730623" y="3692073"/>
          <a:ext cx="739946" cy="609410"/>
        </a:xfrm>
        <a:prstGeom prst="mathEqual">
          <a:avLst/>
        </a:prstGeom>
        <a:gradFill rotWithShape="0">
          <a:gsLst>
            <a:gs pos="0">
              <a:schemeClr val="accent5">
                <a:hueOff val="12559153"/>
                <a:satOff val="-43639"/>
                <a:lumOff val="-6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12559153"/>
                <a:satOff val="-43639"/>
                <a:lumOff val="-6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12559153"/>
                <a:satOff val="-43639"/>
                <a:lumOff val="-6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kern="120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8730636" y="3815516"/>
        <a:ext cx="557123" cy="365646"/>
      </dsp:txXfrm>
    </dsp:sp>
    <dsp:sp modelId="{E1480C9C-39C9-44E3-9EF3-A3737880AD85}">
      <dsp:nvSpPr>
        <dsp:cNvPr id="0" name=""/>
        <dsp:cNvSpPr/>
      </dsp:nvSpPr>
      <dsp:spPr>
        <a:xfrm>
          <a:off x="9622420" y="3162614"/>
          <a:ext cx="1724006" cy="1724006"/>
        </a:xfrm>
        <a:prstGeom prst="cloud">
          <a:avLst/>
        </a:prstGeom>
        <a:gradFill rotWithShape="0">
          <a:gsLst>
            <a:gs pos="0">
              <a:schemeClr val="accent5">
                <a:hueOff val="12559153"/>
                <a:satOff val="-43639"/>
                <a:lumOff val="-647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12559153"/>
                <a:satOff val="-43639"/>
                <a:lumOff val="-647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12559153"/>
                <a:satOff val="-43639"/>
                <a:lumOff val="-647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u="sng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Successful Cooperative Learning Experience</a:t>
          </a:r>
          <a:endParaRPr lang="en-US" sz="1400" b="1" u="sng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9860030" y="3422971"/>
        <a:ext cx="1126190" cy="1123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10/22/13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10/22/13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56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" y="0"/>
            <a:ext cx="12188826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-1" y="5102352"/>
            <a:ext cx="12188826" cy="17556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286000"/>
            <a:ext cx="9601200" cy="1517904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10/22/13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10/22/13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10/22/13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74320"/>
            <a:ext cx="12192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10/22/13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en-US"/>
              <a:t>10/22/13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30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10/22/13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10/22/13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10/22/13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10/22/13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752" y="502920"/>
            <a:ext cx="670255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10/22/13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8368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10/22/13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Apple Casual"/>
          <a:ea typeface="+mj-ea"/>
          <a:cs typeface="Apple Casual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hyperlink" Target="http://www.google.com/url?sa=i&amp;rct=j&amp;q=&amp;esrc=s&amp;frm=1&amp;source=images&amp;cd=&amp;cad=rja&amp;docid=yRBuHO8qjsnH7M&amp;tbnid=gxR8dgbiDlb21M:&amp;ved=0CAUQjRw&amp;url=http://www.americanhealthcarereform.org/2013/04/30/examining-skype-healthcare-services-in-the-uk-europe/&amp;ei=PNVlUobkO9Wg4AOm6YG4CQ&amp;bvm=bv.54934254,d.dmg&amp;psig=AFQjCNFV8AHqTd6Fl3m8fYSJaqLjrwRu8A&amp;ust=1382491828708882" TargetMode="External"/><Relationship Id="rId8" Type="http://schemas.openxmlformats.org/officeDocument/2006/relationships/image" Target="../media/image16.jpeg"/><Relationship Id="rId9" Type="http://schemas.openxmlformats.org/officeDocument/2006/relationships/hyperlink" Target="http://www.google.com/url?sa=i&amp;rct=j&amp;q=&amp;esrc=s&amp;frm=1&amp;source=images&amp;cd=&amp;cad=rja&amp;docid=5CIJVEpRAd6n-M&amp;tbnid=8oG8F9eDIU25WM:&amp;ved=0CAUQjRw&amp;url=http://emedia.leeward.hawaii.edu/emc/blackboard-collaborate&amp;ei=xdVlUorBMczC4AP7ioC4Cg&amp;bvm=bv.54934254,d.dmg&amp;psig=AFQjCNGnknaBrYOizQ2Nv1wNkzfk19zFYw&amp;ust=1382491936933502" TargetMode="External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url?sa=i&amp;source=images&amp;cd=&amp;cad=rja&amp;docid=0Yh3hrwb8PLr5M&amp;tbnid=9hyQA2hv2KHX0M:&amp;ved=0CAgQjRwwAA&amp;url=http://bostinno.streetwise.co/2012/12/16/gamification-in-education-educational-games-that-work/&amp;ei=IX1lUpP6GYi49gTt7IDIAQ&amp;psig=AFQjCNEYgPLrPLlhO9DATDoWOAL3CgSB9Q&amp;ust=1382469281500819" TargetMode="External"/><Relationship Id="rId3" Type="http://schemas.openxmlformats.org/officeDocument/2006/relationships/image" Target="../media/image18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url?sa=i&amp;rct=j&amp;q=&amp;esrc=s&amp;frm=1&amp;source=images&amp;cd=&amp;cad=rja&amp;docid=JF7htOKiwU7nBM&amp;tbnid=6gnwlorY0rJD9M:&amp;ved=0CAUQjRw&amp;url=http://spykidneverlose.blog.com/2011/06/28/wonderful-internet-educational-games/&amp;ei=yH1lUrG9II2I9QSSloEg&amp;bvm=bv.55139894,d.eWU&amp;psig=AFQjCNEJjufZwW5m-L6bnCO45fjvzKf1dA&amp;ust=1382469266700606" TargetMode="External"/><Relationship Id="rId3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docid=kCSd7618A0ii_M&amp;tbnid=GXVNtxzza0IicM:&amp;ved=0CAUQjRw&amp;url=http://www.educationworld.com/a_lesson/archives/learninggame.shtml&amp;ei=9YFlUsCFCIrq8gSbtoGIAQ&amp;bvm=bv.55139894,d.eWU&amp;psig=AFQjCNHkI1R-s5Vb1YjjyzTnJ0QsHh3WWA&amp;ust=1382470245056946" TargetMode="External"/><Relationship Id="rId4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url?sa=i&amp;rct=j&amp;q=&amp;esrc=s&amp;frm=1&amp;source=images&amp;cd=&amp;cad=rja&amp;docid=w7_ol86YbIGIMM&amp;tbnid=6Iai-gxJaXAuRM:&amp;ved=0CAUQjRw&amp;url=http://www.isd2184.net/sichmeller/Comp_Science/Young%20Explorers/youngexplorers.html&amp;ei=HoBlUuOrLYKS9gSlloEw&amp;psig=AFQjCNE5jmm0PfPwQsAeUysEGN-Ueqx5qg&amp;ust=1382470023302098" TargetMode="External"/><Relationship Id="rId3" Type="http://schemas.openxmlformats.org/officeDocument/2006/relationships/image" Target="../media/image23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wmf"/><Relationship Id="rId3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WMF"/><Relationship Id="rId3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504" y="3369221"/>
            <a:ext cx="9601200" cy="1517904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Nueva Std Cond" pitchFamily="34" charset="0"/>
              </a:rPr>
              <a:t>Chapter 4: Achieving 21</a:t>
            </a:r>
            <a:r>
              <a:rPr lang="en-US" sz="7200" baseline="30000" dirty="0" smtClean="0">
                <a:latin typeface="Nueva Std Cond" pitchFamily="34" charset="0"/>
              </a:rPr>
              <a:t>st</a:t>
            </a:r>
            <a:r>
              <a:rPr lang="en-US" sz="7200" dirty="0" smtClean="0">
                <a:latin typeface="Nueva Std Cond" pitchFamily="34" charset="0"/>
              </a:rPr>
              <a:t> Century Learning Environments</a:t>
            </a:r>
            <a:endParaRPr lang="en-US" sz="7200" dirty="0">
              <a:latin typeface="Nueva Std Con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0809" y="5187651"/>
            <a:ext cx="9601200" cy="1318042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By: Nicole Rea</a:t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Jackie Bishop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Kaitlyn Swift </a:t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Cherie Devore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610436"/>
            <a:ext cx="4572000" cy="925377"/>
          </a:xfrm>
        </p:spPr>
        <p:txBody>
          <a:bodyPr/>
          <a:lstStyle/>
          <a:p>
            <a:pPr algn="ctr"/>
            <a:r>
              <a:rPr lang="en-US" sz="4800" dirty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ADVANTAGES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5232" y="1487606"/>
            <a:ext cx="5509234" cy="898081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Disadvantages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sz="half" idx="2"/>
          </p:nvPr>
        </p:nvSpPr>
        <p:spPr>
          <a:xfrm>
            <a:off x="1300176" y="2631551"/>
            <a:ext cx="4572000" cy="155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Corrective feedback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Information chunking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Built-in practice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Content Placeholder 7"/>
          <p:cNvSpPr txBox="1">
            <a:spLocks noGrp="1"/>
          </p:cNvSpPr>
          <p:nvPr>
            <p:ph sz="quarter" idx="4"/>
          </p:nvPr>
        </p:nvSpPr>
        <p:spPr>
          <a:xfrm>
            <a:off x="6278880" y="2563311"/>
            <a:ext cx="4572000" cy="155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Repetitive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Potentially boring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Nonadaptive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074" name="Picture 2" descr="C:\Users\Jackie\AppData\Local\Microsoft\Windows\Temporary Internet Files\Content.IE5\JBHX2UER\MC90002993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3808">
            <a:off x="5248911" y="3801207"/>
            <a:ext cx="2028466" cy="257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36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148918" y="970744"/>
            <a:ext cx="6497638" cy="434975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  <a:cs typeface="Andalus" panose="02020603050405020304" pitchFamily="18" charset="-78"/>
              </a:rPr>
              <a:t>Tutorials</a:t>
            </a:r>
            <a:endParaRPr lang="en-US" sz="115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  <a:cs typeface="Andalus" panose="02020603050405020304" pitchFamily="18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body" idx="4294967295"/>
          </p:nvPr>
        </p:nvSpPr>
        <p:spPr>
          <a:xfrm>
            <a:off x="734703" y="628671"/>
            <a:ext cx="9601200" cy="84137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sz="2800" i="1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ctr">
              <a:buNone/>
            </a:pPr>
            <a:r>
              <a:rPr lang="en-US" sz="24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  <a:t>Introduces </a:t>
            </a:r>
            <a:r>
              <a:rPr lang="en-US" sz="2400" i="1" dirty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  <a:t>and teaches new material </a:t>
            </a:r>
          </a:p>
          <a:p>
            <a:endParaRPr lang="en-US" sz="2800" i="1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45720" indent="0">
              <a:buNone/>
            </a:pPr>
            <a:endParaRPr lang="en-US" sz="2800" i="1" dirty="0" smtClean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Explosion 2 5"/>
          <p:cNvSpPr/>
          <p:nvPr/>
        </p:nvSpPr>
        <p:spPr>
          <a:xfrm>
            <a:off x="6528178" y="1049359"/>
            <a:ext cx="5372670" cy="4503761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  <a:buSzPct val="80000"/>
            </a:pPr>
            <a:r>
              <a:rPr lang="en-US" sz="1600" cap="all" spc="40" dirty="0" smtClean="0">
                <a:solidFill>
                  <a:schemeClr val="tx1"/>
                </a:solidFill>
                <a:latin typeface="Kristen ITC" panose="03050502040202030202" pitchFamily="66" charset="0"/>
              </a:rPr>
              <a:t>Helps learner reach a predetermined level of competency</a:t>
            </a:r>
            <a:endParaRPr lang="en-US" sz="1600" cap="all" spc="40" dirty="0">
              <a:solidFill>
                <a:schemeClr val="tx1"/>
              </a:solidFill>
              <a:latin typeface="Kristen ITC" panose="03050502040202030202" pitchFamily="66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98385271"/>
              </p:ext>
            </p:extLst>
          </p:nvPr>
        </p:nvGraphicFramePr>
        <p:xfrm>
          <a:off x="279399" y="1896344"/>
          <a:ext cx="6357962" cy="4596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16902" y="2396949"/>
            <a:ext cx="1671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ndalus" panose="02020603050405020304" pitchFamily="18" charset="-78"/>
                <a:cs typeface="Andalus" panose="02020603050405020304" pitchFamily="18" charset="-78"/>
              </a:rPr>
              <a:t>Practice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9142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904391" y="1318848"/>
            <a:ext cx="4572000" cy="766588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Advantages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5291236" y="1003740"/>
            <a:ext cx="4691191" cy="2063279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Can be independent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Self-paced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Individualization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helpful for students who have difficulty working in large groups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778832" y="4512425"/>
            <a:ext cx="4572000" cy="766588"/>
          </a:xfrm>
        </p:spPr>
        <p:txBody>
          <a:bodyPr>
            <a:normAutofit fontScale="85000" lnSpcReduction="10000"/>
          </a:bodyPr>
          <a:lstStyle/>
          <a:p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Disadvantages 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>
          <a:xfrm>
            <a:off x="5350832" y="4145726"/>
            <a:ext cx="4572000" cy="173982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Boring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Frustrating 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Lack of guidance 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2050" name="Picture 2" descr="C:\Users\Jackie\AppData\Local\Microsoft\Windows\Temporary Internet Files\Content.IE5\3DKFQBKR\MC90044145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717" y="2287134"/>
            <a:ext cx="2131156" cy="213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66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Integration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88533284"/>
              </p:ext>
            </p:extLst>
          </p:nvPr>
        </p:nvGraphicFramePr>
        <p:xfrm>
          <a:off x="1764518" y="1827448"/>
          <a:ext cx="8785202" cy="4124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107976" y="2607959"/>
            <a:ext cx="19243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Learner - Learner</a:t>
            </a:r>
            <a:endParaRPr lang="en-US" sz="2800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23982" y="3780429"/>
            <a:ext cx="1692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Peer tutoring</a:t>
            </a:r>
            <a:endParaRPr lang="en-US" sz="2000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854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8541" y="450377"/>
            <a:ext cx="9509760" cy="1233424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Discussion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7650" y="2019870"/>
            <a:ext cx="5114272" cy="412394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Small or large groups</a:t>
            </a:r>
          </a:p>
          <a:p>
            <a:pPr marL="45720" indent="0" algn="ctr">
              <a:buNone/>
            </a:pPr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Useful way of assessing knowledge, skills, and attitudes of a group before deciding on 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objectives</a:t>
            </a:r>
          </a:p>
          <a:p>
            <a:pPr marL="45720" indent="0" algn="ctr">
              <a:buNone/>
            </a:pPr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Introduce new topics</a:t>
            </a:r>
          </a:p>
          <a:p>
            <a:pPr marL="45720" indent="0" algn="ctr">
              <a:buNone/>
            </a:pPr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Expand on foundational concepts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59558" y="1009935"/>
            <a:ext cx="3493826" cy="2893326"/>
          </a:xfrm>
          <a:prstGeom prst="wedgeEllipseCallout">
            <a:avLst>
              <a:gd name="adj1" fmla="val 58854"/>
              <a:gd name="adj2" fmla="val -1910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2"/>
                </a:solidFill>
                <a:latin typeface="Kristen ITC" panose="03050502040202030202" pitchFamily="66" charset="0"/>
                <a:ea typeface="Adobe Song Std L" pitchFamily="18" charset="-128"/>
                <a:cs typeface="Andalus" panose="02020603050405020304" pitchFamily="18" charset="-78"/>
              </a:rPr>
              <a:t>Exchange of ideas and opinions </a:t>
            </a:r>
          </a:p>
        </p:txBody>
      </p:sp>
    </p:spTree>
    <p:extLst>
      <p:ext uri="{BB962C8B-B14F-4D97-AF65-F5344CB8AC3E}">
        <p14:creationId xmlns:p14="http://schemas.microsoft.com/office/powerpoint/2010/main" val="423894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62" y="1564509"/>
            <a:ext cx="4572000" cy="766588"/>
          </a:xfrm>
        </p:spPr>
        <p:txBody>
          <a:bodyPr>
            <a:normAutofit fontScale="85000" lnSpcReduction="10000"/>
          </a:bodyPr>
          <a:lstStyle/>
          <a:p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Advantages	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6368" y="2617902"/>
            <a:ext cx="4572000" cy="3288847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Interesting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Challenging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Inclusive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Opportunity for new ideas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721" y="1496269"/>
            <a:ext cx="4572000" cy="766588"/>
          </a:xfrm>
        </p:spPr>
        <p:txBody>
          <a:bodyPr>
            <a:normAutofit fontScale="85000" lnSpcReduction="10000"/>
          </a:bodyPr>
          <a:lstStyle/>
          <a:p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Disadvantages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2277" y="2576959"/>
            <a:ext cx="4572000" cy="3288847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Potential for limited participation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Sometimes unchallenging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Difficulty level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Age appropriateness – not always appropriate for younger students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27" name="Picture 3" descr="C:\Users\Jackie\AppData\Local\Microsoft\Windows\Temporary Internet Files\Content.IE5\O3EOV5YS\MC90015701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532" y="2361340"/>
            <a:ext cx="1825142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35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04387839"/>
              </p:ext>
            </p:extLst>
          </p:nvPr>
        </p:nvGraphicFramePr>
        <p:xfrm>
          <a:off x="1842448" y="300250"/>
          <a:ext cx="8353022" cy="5671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 descr="http://www.americanhealthcarereform.org/wp-content/uploads/2013/04/skype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90" y="3227686"/>
            <a:ext cx="2280030" cy="13539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emedia.leeward.hawaii.edu/emc/sites/default/files/userfiles/image/blackboard-collaborate/blackboard-collaborate-logo1.png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71" y="3227686"/>
            <a:ext cx="2805989" cy="115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45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22572581"/>
              </p:ext>
            </p:extLst>
          </p:nvPr>
        </p:nvGraphicFramePr>
        <p:xfrm>
          <a:off x="668738" y="-518616"/>
          <a:ext cx="12965374" cy="7492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Cooperative Learning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007" y="1642645"/>
            <a:ext cx="9509760" cy="412762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i="1" dirty="0" smtClean="0">
                <a:latin typeface="Adobe Song Std L" pitchFamily="18" charset="-128"/>
                <a:ea typeface="Adobe Song Std L" pitchFamily="18" charset="-128"/>
              </a:rPr>
              <a:t>Students work together to assist each other</a:t>
            </a:r>
            <a:r>
              <a:rPr lang="en-US" sz="2400" i="1" dirty="0" smtClean="0">
                <a:latin typeface="Nueva Std Cond" pitchFamily="34" charset="0"/>
                <a:ea typeface="Adobe Song Std L" pitchFamily="18" charset="-128"/>
                <a:cs typeface="Andalus" panose="02020603050405020304" pitchFamily="18" charset="-78"/>
              </a:rPr>
              <a:t>’</a:t>
            </a:r>
            <a:r>
              <a:rPr lang="en-US" sz="2400" i="1" dirty="0" smtClean="0">
                <a:latin typeface="Adobe Song Std L" pitchFamily="18" charset="-128"/>
                <a:ea typeface="Adobe Song Std L" pitchFamily="18" charset="-128"/>
              </a:rPr>
              <a:t>s learning</a:t>
            </a:r>
            <a:endParaRPr lang="en-US" sz="2400" i="1" dirty="0">
              <a:latin typeface="Adobe Song Std L" pitchFamily="18" charset="-128"/>
              <a:ea typeface="Adobe Song Std L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984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Advantages	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Learning benefits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Formal or Informal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Multiple Learning Opportunities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Used in All Content Areas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Disadvantages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Groups must be limited to 3 to 5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Potential Overuse 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Must create groups with ability levels in mind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3650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9086" y="1032104"/>
            <a:ext cx="9509760" cy="1233424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Integration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10" name="Cloud 9"/>
          <p:cNvSpPr/>
          <p:nvPr/>
        </p:nvSpPr>
        <p:spPr>
          <a:xfrm>
            <a:off x="5293966" y="300250"/>
            <a:ext cx="2859206" cy="196527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Discussing Text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Cloud 10"/>
          <p:cNvSpPr/>
          <p:nvPr/>
        </p:nvSpPr>
        <p:spPr>
          <a:xfrm>
            <a:off x="7979392" y="1767384"/>
            <a:ext cx="3935105" cy="2565779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Viewing Media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Cloud 11"/>
          <p:cNvSpPr/>
          <p:nvPr/>
        </p:nvSpPr>
        <p:spPr>
          <a:xfrm>
            <a:off x="5204347" y="4142094"/>
            <a:ext cx="2775045" cy="230647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Producing Media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Cloud 12"/>
          <p:cNvSpPr/>
          <p:nvPr/>
        </p:nvSpPr>
        <p:spPr>
          <a:xfrm>
            <a:off x="539086" y="3248166"/>
            <a:ext cx="3452883" cy="2169994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Group Presentations</a:t>
            </a:r>
            <a:endParaRPr lang="en-US" sz="20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6803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1.bp.blogspot.com/-XIhfCc-YVTk/T2lryEuVeSI/AAAAAAAABeA/EAVPbvKpprs/s1600/smart-board-gen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999" y="2584580"/>
            <a:ext cx="2845440" cy="3646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s.highspeedbackbone.net/skuimages/large/A46-4082-main-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12" y="1542197"/>
            <a:ext cx="2465836" cy="246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0" y="-212418"/>
            <a:ext cx="12074538" cy="1233424"/>
          </a:xfrm>
        </p:spPr>
        <p:txBody>
          <a:bodyPr>
            <a:noAutofit/>
          </a:bodyPr>
          <a:lstStyle/>
          <a:p>
            <a:pPr algn="ctr"/>
            <a:r>
              <a:rPr lang="en-US" sz="5700" dirty="0" smtClean="0">
                <a:solidFill>
                  <a:schemeClr val="accent1"/>
                </a:solidFill>
                <a:latin typeface="Nueva Std Cond" pitchFamily="34" charset="0"/>
              </a:rPr>
              <a:t>21</a:t>
            </a:r>
            <a:r>
              <a:rPr lang="en-US" sz="5700" baseline="30000" dirty="0" smtClean="0">
                <a:solidFill>
                  <a:schemeClr val="accent1"/>
                </a:solidFill>
                <a:latin typeface="Nueva Std Cond" pitchFamily="34" charset="0"/>
              </a:rPr>
              <a:t>st</a:t>
            </a:r>
            <a:r>
              <a:rPr lang="en-US" sz="5700" dirty="0" smtClean="0">
                <a:solidFill>
                  <a:schemeClr val="accent1"/>
                </a:solidFill>
                <a:latin typeface="Nueva Std Cond" pitchFamily="34" charset="0"/>
              </a:rPr>
              <a:t> Century Learning Environments</a:t>
            </a:r>
            <a:endParaRPr lang="en-US" sz="5700" dirty="0">
              <a:solidFill>
                <a:schemeClr val="accent1"/>
              </a:solidFill>
              <a:latin typeface="Nueva Std Cond" pitchFamily="34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022959" y="1542197"/>
            <a:ext cx="9509760" cy="4529649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  <a:t>Engages the students to increase knowledge</a:t>
            </a:r>
            <a:br>
              <a:rPr lang="en-US" sz="24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</a:br>
            <a:r>
              <a:rPr lang="en-US" sz="24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  <a:t> and skills about the world around them</a:t>
            </a:r>
            <a:br>
              <a:rPr lang="en-US" sz="24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</a:br>
            <a:endParaRPr lang="en-US" sz="2400" i="1" dirty="0">
              <a:latin typeface="Adobe Song Std L" pitchFamily="18" charset="-128"/>
              <a:ea typeface="Adobe Song Std L" pitchFamily="18" charset="-128"/>
              <a:cs typeface="Andalus" panose="02020603050405020304" pitchFamily="18" charset="-78"/>
            </a:endParaRPr>
          </a:p>
          <a:p>
            <a:pPr marL="45720" indent="0" algn="ctr">
              <a:buNone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These strategies include: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Teacher or Student Center</a:t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Integration of Technology, 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Media &amp;</a:t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Materials to support learning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Variety of learning contexts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62" y="4407663"/>
            <a:ext cx="2639386" cy="230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8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Educational Gaming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390" y="1941027"/>
            <a:ext cx="5363569" cy="354309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dirty="0" smtClean="0">
                <a:latin typeface="Andalus" panose="02020603050405020304" pitchFamily="18" charset="-78"/>
                <a:ea typeface="Adobe Song Std L" pitchFamily="18" charset="-128"/>
                <a:cs typeface="Andalus" panose="02020603050405020304" pitchFamily="18" charset="-78"/>
              </a:rPr>
              <a:t>Gaming provides a competitive environment for learners. The students have to follow rules to reach a goal. </a:t>
            </a:r>
            <a:endParaRPr lang="en-US" sz="2400" dirty="0">
              <a:latin typeface="Andalus" panose="02020603050405020304" pitchFamily="18" charset="-78"/>
              <a:ea typeface="Adobe Song Std L" pitchFamily="18" charset="-128"/>
              <a:cs typeface="Andalus" panose="02020603050405020304" pitchFamily="18" charset="-78"/>
            </a:endParaRPr>
          </a:p>
        </p:txBody>
      </p:sp>
      <p:pic>
        <p:nvPicPr>
          <p:cNvPr id="1026" name="Picture 2" descr="http://wp.streetwise.co/wp-content/uploads/2012/12/tumblr_lq6uhnzv1A1qmt2ra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643" y="2427026"/>
            <a:ext cx="4578713" cy="300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66000" y="4769125"/>
            <a:ext cx="2540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 smtClean="0"/>
              <a:t>http://bostinno.streetwise.co/2012/12/16/gamification-in-education-educational-games-that-work/</a:t>
            </a: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13344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Problem Solving Skills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892" y="1996372"/>
            <a:ext cx="4907877" cy="350897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dirty="0" smtClean="0">
                <a:latin typeface="Andalus" panose="02020603050405020304" pitchFamily="18" charset="-78"/>
                <a:ea typeface="Adobe Song Std L" pitchFamily="18" charset="-128"/>
                <a:cs typeface="Andalus" panose="02020603050405020304" pitchFamily="18" charset="-78"/>
              </a:rPr>
              <a:t>Students need to be able to figure out solutions to problems, while doing so they will demonstrate mastery of specific content.</a:t>
            </a:r>
            <a:endParaRPr lang="en-US" sz="2400" dirty="0">
              <a:latin typeface="Andalus" panose="02020603050405020304" pitchFamily="18" charset="-78"/>
              <a:ea typeface="Adobe Song Std L" pitchFamily="18" charset="-128"/>
              <a:cs typeface="Andalus" panose="02020603050405020304" pitchFamily="18" charset="-78"/>
            </a:endParaRPr>
          </a:p>
        </p:txBody>
      </p:sp>
      <p:pic>
        <p:nvPicPr>
          <p:cNvPr id="2050" name="Picture 2" descr="http://spykidneverlose.blog.com/files/2011/06/educational-board-game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371" y="3050275"/>
            <a:ext cx="5101258" cy="274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12000" y="4724401"/>
            <a:ext cx="304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 smtClean="0"/>
              <a:t>http://spykidneverlose.blog.com/2011/06/28/wonderful-internet-educational-games/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63207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715" y="95534"/>
            <a:ext cx="4172576" cy="1233424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  <a:cs typeface="Andalus" panose="02020603050405020304" pitchFamily="18" charset="-78"/>
              </a:rPr>
              <a:t>Advantages</a:t>
            </a:r>
            <a:endParaRPr lang="en-US" sz="7200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978" y="1332103"/>
            <a:ext cx="5281685" cy="37414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Engaging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Match to outcomes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Variety of Settings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Gain Attention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074" name="Picture 2" descr="C:\Users\Kait\AppData\Local\Microsoft\Windows\Temporary Internet Files\Content.IE5\P5Z914ME\MC90006014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421" y="3522565"/>
            <a:ext cx="3352800" cy="274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718337" y="2820392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Nueva Std Cond" pitchFamily="34" charset="0"/>
              </a:rPr>
              <a:t>Limitations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91952" y="4111019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Competition Concerns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Levels of Difficulty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Expense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Misdirection of Intention</a:t>
            </a:r>
          </a:p>
        </p:txBody>
      </p:sp>
      <p:pic>
        <p:nvPicPr>
          <p:cNvPr id="7" name="Picture 6" descr="http://www.educationworld.com/a_lesson/learninggame/images/learning_games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516" y="361215"/>
            <a:ext cx="4255444" cy="255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53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Simulations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0800" y="2286000"/>
            <a:ext cx="4267200" cy="3581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Allows students to be see a real-life situation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Role playing</a:t>
            </a:r>
          </a:p>
          <a:p>
            <a:pPr lvl="1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Election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365760" lvl="1" indent="0">
              <a:buNone/>
            </a:pPr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098" name="Picture 2" descr="C:\Users\Kait\AppData\Local\Microsoft\Windows\Temporary Internet Files\Content.IE5\TMD19E7U\MP90038487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81200"/>
            <a:ext cx="4555211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23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614075" y="1818647"/>
            <a:ext cx="4572000" cy="766588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Advantages</a:t>
            </a:r>
            <a:endParaRPr lang="en-US" sz="4400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Safety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Recreate Events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Hands-On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Variety of Ability Levels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431876" y="1804998"/>
            <a:ext cx="4572000" cy="766588"/>
          </a:xfrm>
        </p:spPr>
        <p:txBody>
          <a:bodyPr>
            <a:normAutofit fontScale="85000" lnSpcReduction="10000"/>
          </a:bodyPr>
          <a:lstStyle/>
          <a:p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Disadvantages 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400798" y="2680768"/>
            <a:ext cx="460307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Questionable Representation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Complexity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Time Factor</a:t>
            </a:r>
          </a:p>
        </p:txBody>
      </p:sp>
    </p:spTree>
    <p:extLst>
      <p:ext uri="{BB962C8B-B14F-4D97-AF65-F5344CB8AC3E}">
        <p14:creationId xmlns:p14="http://schemas.microsoft.com/office/powerpoint/2010/main" val="275636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Nueva Std Cond" pitchFamily="34" charset="0"/>
              </a:rPr>
              <a:t>Discovery</a:t>
            </a:r>
            <a:endParaRPr lang="en-US" sz="7200" dirty="0"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1324" y="2323652"/>
            <a:ext cx="4603077" cy="3508977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Uses an inquiry approach to learning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Fosters a deeper understanding of the content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Allows for scaffolding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122" name="Picture 2" descr="http://www.isd2184.net/sichmeller/Comp_Science/Young%20Explorers/explorers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0" y="2082421"/>
            <a:ext cx="4064000" cy="276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04392" y="1874251"/>
            <a:ext cx="4572000" cy="766588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Advantages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259233" y="2683551"/>
            <a:ext cx="4572000" cy="3288847"/>
          </a:xfrm>
        </p:spPr>
        <p:txBody>
          <a:bodyPr>
            <a:normAutofit/>
          </a:bodyPr>
          <a:lstStyle/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Engaging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Repeated Steps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Student Control of Learning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n-US" sz="24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579131" y="1874251"/>
            <a:ext cx="4572000" cy="766588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Nueva Std Cond" pitchFamily="34" charset="0"/>
              </a:rPr>
              <a:t>Limitations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62806" y="2640838"/>
            <a:ext cx="450147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Time Factor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Preparation is critical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Misunderstanding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0783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29" y="-306741"/>
            <a:ext cx="11791666" cy="1233424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Teacher and Student Centered Strategies</a:t>
            </a:r>
            <a:endParaRPr lang="en-US" sz="48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01041"/>
            <a:ext cx="12037324" cy="76303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4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  <a:t/>
            </a:r>
            <a:br>
              <a:rPr lang="en-US" sz="24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</a:br>
            <a:endParaRPr lang="en-US" sz="2400" i="1" dirty="0" smtClean="0">
              <a:latin typeface="Adobe Song Std L" pitchFamily="18" charset="-128"/>
              <a:ea typeface="Adobe Song Std L" pitchFamily="18" charset="-128"/>
              <a:cs typeface="Andalus" panose="02020603050405020304" pitchFamily="18" charset="-78"/>
            </a:endParaRPr>
          </a:p>
          <a:p>
            <a:pPr marL="45720" indent="0">
              <a:buNone/>
            </a:pPr>
            <a:r>
              <a:rPr lang="en-US" sz="22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  <a:t>ASSURE Model -- helps a teacher plan how to approach a learning situation</a:t>
            </a:r>
            <a:br>
              <a:rPr lang="en-US" sz="22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</a:br>
            <a:endParaRPr lang="en-US" sz="2200" i="1" dirty="0" smtClean="0">
              <a:latin typeface="Adobe Song Std L" pitchFamily="18" charset="-128"/>
              <a:ea typeface="Adobe Song Std L" pitchFamily="18" charset="-128"/>
              <a:cs typeface="Andalus" panose="02020603050405020304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55891" y="3998591"/>
            <a:ext cx="49814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EXAMPLES of Teacher-Centered Strategies</a:t>
            </a:r>
            <a:r>
              <a:rPr lang="en-US" sz="2400" b="1" u="sng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-Presentations</a:t>
            </a:r>
            <a:b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-Demonstrations</a:t>
            </a:r>
            <a:b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-Drill-and-Practice</a:t>
            </a:r>
            <a:b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-Tutorials</a:t>
            </a:r>
            <a:b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684" y="1264075"/>
            <a:ext cx="2348668" cy="2352375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24480016"/>
              </p:ext>
            </p:extLst>
          </p:nvPr>
        </p:nvGraphicFramePr>
        <p:xfrm>
          <a:off x="805217" y="1748492"/>
          <a:ext cx="5854891" cy="4470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5661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463" y="-120989"/>
            <a:ext cx="11473841" cy="1233424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Student-Centered Strategies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220" y="1621969"/>
            <a:ext cx="6336030" cy="4626432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Occur during the R (Require step of ASSURE)</a:t>
            </a:r>
            <a:br>
              <a:rPr lang="en-US" sz="26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2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2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Hands-On Activities</a:t>
            </a:r>
            <a:br>
              <a:rPr lang="en-US" sz="26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2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2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Learning is enhanced when actively engaged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2800" b="1" u="sng" dirty="0" smtClean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EXAMPLES: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-Discussion	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-Cooperative Learning</a:t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-Games		-Discovery</a:t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-Simulation	             -Problem-Solving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032" y="2266950"/>
            <a:ext cx="4144058" cy="3337223"/>
          </a:xfrm>
        </p:spPr>
      </p:pic>
    </p:spTree>
    <p:extLst>
      <p:ext uri="{BB962C8B-B14F-4D97-AF65-F5344CB8AC3E}">
        <p14:creationId xmlns:p14="http://schemas.microsoft.com/office/powerpoint/2010/main" val="140932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709609" y="521951"/>
            <a:ext cx="9509760" cy="1233424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Presentation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4492" y="1640810"/>
            <a:ext cx="9704468" cy="4127627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en-US" sz="24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  <a:t>A source tells, dramatizes, or otherwise disseminates information to learners</a:t>
            </a:r>
          </a:p>
          <a:p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Highly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interactive (SMART Board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</a:p>
          <a:p>
            <a:pPr marL="45720" indent="0">
              <a:buNone/>
            </a:pPr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Information Sources:</a:t>
            </a:r>
            <a:r>
              <a:rPr lang="en-US" sz="24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sz="24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-Teacher		-Internet sites		-Audio</a:t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-Textbook		-Video			-Other Students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45720" indent="0">
              <a:buNone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	</a:t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910" y="4125728"/>
            <a:ext cx="1698100" cy="207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6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691633"/>
            <a:ext cx="4572000" cy="766588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en-US" sz="103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Advantages</a:t>
            </a:r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		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Present once for all students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Note-taking strategies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Information sources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Student presentations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523565"/>
            <a:ext cx="4572000" cy="76658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Disadvantages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Difficult for some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Potentially boring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Note-taking difficulty</a:t>
            </a:r>
          </a:p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Age-appropriateness</a:t>
            </a:r>
          </a:p>
          <a:p>
            <a:pPr algn="ctr"/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122" name="Picture 2" descr="C:\Users\Jackie\AppData\Local\Microsoft\Windows\Temporary Internet Files\Content.IE5\3DKFQBKR\MC9000449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462" y="4940490"/>
            <a:ext cx="175107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8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675" y="194404"/>
            <a:ext cx="9509760" cy="1233424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Demonstration</a:t>
            </a:r>
            <a:endParaRPr lang="en-US" sz="7200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607" y="1310185"/>
            <a:ext cx="4572000" cy="11600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i="1" dirty="0" smtClean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  <a:t>Learners view an exhibition of a skill or procedure to be learned</a:t>
            </a:r>
            <a:r>
              <a:rPr lang="en-US" sz="2400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sz="2400" i="1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2400" i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45720" indent="0" algn="ctr">
              <a:buNone/>
            </a:pPr>
            <a:endParaRPr lang="en-US" sz="2400" i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720" y="642103"/>
            <a:ext cx="3809384" cy="5216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376" y="2524835"/>
            <a:ext cx="4913194" cy="3118068"/>
          </a:xfrm>
          <a:prstGeom prst="flowChartDecision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Whole Group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Small Group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Individual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7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8732" y="1059541"/>
            <a:ext cx="4572000" cy="766588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Nueva Std Cond" pitchFamily="34" charset="0"/>
              </a:rPr>
              <a:t>Advantages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07150" y="652626"/>
            <a:ext cx="4572000" cy="3288847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Seeing before doing</a:t>
            </a: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Task guidance</a:t>
            </a: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Economy of supplies</a:t>
            </a: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Safety</a:t>
            </a:r>
          </a:p>
          <a:p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732" y="4058683"/>
            <a:ext cx="4572000" cy="76658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Disadvantages</a:t>
            </a:r>
            <a:endParaRPr lang="en-US" sz="4800" dirty="0">
              <a:solidFill>
                <a:schemeClr val="accent5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99954" y="3855757"/>
            <a:ext cx="4572000" cy="3288847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Not hands-on</a:t>
            </a: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Limited View</a:t>
            </a:r>
          </a:p>
          <a:p>
            <a:pPr algn="ctr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Nonflexible pacing</a:t>
            </a:r>
          </a:p>
          <a:p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098" name="Picture 2" descr="C:\Users\Jackie\AppData\Local\Microsoft\Windows\Temporary Internet Files\Content.IE5\6RD9SCOA\MC90022964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427" y="1782473"/>
            <a:ext cx="1727302" cy="17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ackie\AppData\Local\Microsoft\Windows\Temporary Internet Files\Content.IE5\JBHX2UER\MC90030435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236" y="2179014"/>
            <a:ext cx="1826057" cy="124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81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9709" y="0"/>
            <a:ext cx="9509760" cy="1233424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Nueva Std Cond" pitchFamily="34" charset="0"/>
              </a:rPr>
              <a:t>Drill-And-Practice</a:t>
            </a:r>
            <a:endParaRPr lang="en-US" sz="7200" dirty="0">
              <a:solidFill>
                <a:schemeClr val="accent2">
                  <a:lumMod val="60000"/>
                  <a:lumOff val="40000"/>
                </a:schemeClr>
              </a:solidFill>
              <a:latin typeface="Nueva Std Con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709684" y="1977968"/>
            <a:ext cx="957905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Commonly seen in Math and Language Arts</a:t>
            </a:r>
            <a:b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24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2"/>
            <a:r>
              <a:rPr lang="en-US" sz="2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			</a:t>
            </a:r>
            <a:r>
              <a:rPr lang="en-US" sz="4800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FEEDBACK!</a:t>
            </a:r>
          </a:p>
          <a:p>
            <a:pPr algn="ctr"/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4049">
            <a:off x="6729782" y="3160595"/>
            <a:ext cx="3545306" cy="31741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73705" y="1201002"/>
            <a:ext cx="9785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latin typeface="Adobe Song Std L" pitchFamily="18" charset="-128"/>
                <a:ea typeface="Adobe Song Std L" pitchFamily="18" charset="-128"/>
                <a:cs typeface="Andalus" panose="02020603050405020304" pitchFamily="18" charset="-78"/>
              </a:rPr>
              <a:t>Learners complete practice exercises to refresh or increase fluency in content knowledge and skills</a:t>
            </a:r>
          </a:p>
        </p:txBody>
      </p:sp>
      <p:pic>
        <p:nvPicPr>
          <p:cNvPr id="8" name="Picture 3" descr="C:\Users\Jackie\AppData\Local\Microsoft\Windows\Temporary Internet Files\Content.IE5\3DKFQBKR\MC90021323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89" y="4107976"/>
            <a:ext cx="2237341" cy="215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81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anded Design Teal 16x9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BBF5D7C-90AF-408A-B515-5CD5355B6C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Teal banded presentation (widescreen)</Template>
  <TotalTime>442</TotalTime>
  <Words>580</Words>
  <Application>Microsoft Macintosh PowerPoint</Application>
  <PresentationFormat>Custom</PresentationFormat>
  <Paragraphs>183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Banded Design Teal 16x9</vt:lpstr>
      <vt:lpstr>Chapter 4: Achieving 21st Century Learning Environments</vt:lpstr>
      <vt:lpstr>21st Century Learning Environments</vt:lpstr>
      <vt:lpstr>Teacher and Student Centered Strategies</vt:lpstr>
      <vt:lpstr>Student-Centered Strategies</vt:lpstr>
      <vt:lpstr>Presentation</vt:lpstr>
      <vt:lpstr>PowerPoint Presentation</vt:lpstr>
      <vt:lpstr>Demonstration</vt:lpstr>
      <vt:lpstr>PowerPoint Presentation</vt:lpstr>
      <vt:lpstr>Drill-And-Practice</vt:lpstr>
      <vt:lpstr>PowerPoint Presentation</vt:lpstr>
      <vt:lpstr>Tutorials</vt:lpstr>
      <vt:lpstr>PowerPoint Presentation</vt:lpstr>
      <vt:lpstr>Integration</vt:lpstr>
      <vt:lpstr>Discussion</vt:lpstr>
      <vt:lpstr>PowerPoint Presentation</vt:lpstr>
      <vt:lpstr>PowerPoint Presentation</vt:lpstr>
      <vt:lpstr>Cooperative Learning</vt:lpstr>
      <vt:lpstr>PowerPoint Presentation</vt:lpstr>
      <vt:lpstr>Integration</vt:lpstr>
      <vt:lpstr>Educational Gaming</vt:lpstr>
      <vt:lpstr>Problem Solving Skills</vt:lpstr>
      <vt:lpstr>Advantages</vt:lpstr>
      <vt:lpstr>Simulations</vt:lpstr>
      <vt:lpstr>PowerPoint Presentation</vt:lpstr>
      <vt:lpstr>Discovery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4: Achieving 21st Century Learning Environments</dc:title>
  <dc:creator>Nicole Rea</dc:creator>
  <cp:lastModifiedBy>Nicole</cp:lastModifiedBy>
  <cp:revision>42</cp:revision>
  <dcterms:created xsi:type="dcterms:W3CDTF">2013-10-18T00:14:31Z</dcterms:created>
  <dcterms:modified xsi:type="dcterms:W3CDTF">2013-10-22T16:52:21Z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TC028952549991</vt:lpwstr>
  </property>
</Properties>
</file>